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3" r:id="rId1"/>
  </p:sldMasterIdLst>
  <p:notesMasterIdLst>
    <p:notesMasterId r:id="rId34"/>
  </p:notesMasterIdLst>
  <p:handoutMasterIdLst>
    <p:handoutMasterId r:id="rId35"/>
  </p:handoutMasterIdLst>
  <p:sldIdLst>
    <p:sldId id="355" r:id="rId2"/>
    <p:sldId id="356" r:id="rId3"/>
    <p:sldId id="297" r:id="rId4"/>
    <p:sldId id="350" r:id="rId5"/>
    <p:sldId id="334" r:id="rId6"/>
    <p:sldId id="263" r:id="rId7"/>
    <p:sldId id="306" r:id="rId8"/>
    <p:sldId id="271" r:id="rId9"/>
    <p:sldId id="326" r:id="rId10"/>
    <p:sldId id="305" r:id="rId11"/>
    <p:sldId id="335" r:id="rId12"/>
    <p:sldId id="351" r:id="rId13"/>
    <p:sldId id="352" r:id="rId14"/>
    <p:sldId id="281" r:id="rId15"/>
    <p:sldId id="312" r:id="rId16"/>
    <p:sldId id="340" r:id="rId17"/>
    <p:sldId id="341" r:id="rId18"/>
    <p:sldId id="342" r:id="rId19"/>
    <p:sldId id="343" r:id="rId20"/>
    <p:sldId id="344" r:id="rId21"/>
    <p:sldId id="345" r:id="rId22"/>
    <p:sldId id="346" r:id="rId23"/>
    <p:sldId id="275" r:id="rId24"/>
    <p:sldId id="324" r:id="rId25"/>
    <p:sldId id="348" r:id="rId26"/>
    <p:sldId id="349" r:id="rId27"/>
    <p:sldId id="353" r:id="rId28"/>
    <p:sldId id="295" r:id="rId29"/>
    <p:sldId id="333" r:id="rId30"/>
    <p:sldId id="354" r:id="rId31"/>
    <p:sldId id="357" r:id="rId32"/>
    <p:sldId id="35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5"/>
    <p:restoredTop sz="94751"/>
  </p:normalViewPr>
  <p:slideViewPr>
    <p:cSldViewPr snapToGrid="0" snapToObjects="1">
      <p:cViewPr varScale="1">
        <p:scale>
          <a:sx n="119" d="100"/>
          <a:sy n="119" d="100"/>
        </p:scale>
        <p:origin x="124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21E7A-9128-4E40-BD58-B67B09270EE1}" type="doc">
      <dgm:prSet loTypeId="urn:microsoft.com/office/officeart/2005/8/layout/lProcess2" loCatId="" qsTypeId="urn:microsoft.com/office/officeart/2005/8/quickstyle/simple4" qsCatId="simple" csTypeId="urn:microsoft.com/office/officeart/2005/8/colors/colorful1#1" csCatId="colorful" phldr="1"/>
      <dgm:spPr/>
      <dgm:t>
        <a:bodyPr/>
        <a:lstStyle/>
        <a:p>
          <a:endParaRPr lang="en-US"/>
        </a:p>
      </dgm:t>
    </dgm:pt>
    <dgm:pt modelId="{7CB36E49-668B-0C43-AA88-80B0FC2804C0}">
      <dgm:prSet phldrT="[Text]" custT="1"/>
      <dgm:spPr>
        <a:solidFill>
          <a:schemeClr val="accent2">
            <a:tint val="40000"/>
            <a:hueOff val="0"/>
            <a:satOff val="0"/>
            <a:lumOff val="0"/>
            <a:alpha val="70000"/>
          </a:schemeClr>
        </a:solidFill>
      </dgm:spPr>
      <dgm:t>
        <a:bodyPr/>
        <a:lstStyle/>
        <a:p>
          <a:r>
            <a:rPr lang="pt-PT" sz="2800" noProof="0" dirty="0" smtClean="0"/>
            <a:t>El </a:t>
          </a:r>
          <a:r>
            <a:rPr lang="pt-PT" sz="2800" noProof="0" dirty="0" err="1" smtClean="0"/>
            <a:t>yo</a:t>
          </a:r>
          <a:r>
            <a:rPr lang="pt-PT" sz="2800" noProof="0" dirty="0" smtClean="0"/>
            <a:t> como centro</a:t>
          </a:r>
          <a:endParaRPr lang="en-US" sz="2800" noProof="0" dirty="0"/>
        </a:p>
      </dgm:t>
    </dgm:pt>
    <dgm:pt modelId="{D88AD6AE-176C-7244-B5BA-3D5A920D418D}" type="parTrans" cxnId="{727A13F2-355E-5C44-8B10-484ECD2C3B22}">
      <dgm:prSet/>
      <dgm:spPr/>
      <dgm:t>
        <a:bodyPr/>
        <a:lstStyle/>
        <a:p>
          <a:endParaRPr lang="en-US"/>
        </a:p>
      </dgm:t>
    </dgm:pt>
    <dgm:pt modelId="{388F33EE-D85C-F143-8B37-CE6E1F0BCDCA}" type="sibTrans" cxnId="{727A13F2-355E-5C44-8B10-484ECD2C3B22}">
      <dgm:prSet/>
      <dgm:spPr/>
      <dgm:t>
        <a:bodyPr/>
        <a:lstStyle/>
        <a:p>
          <a:endParaRPr lang="en-US"/>
        </a:p>
      </dgm:t>
    </dgm:pt>
    <dgm:pt modelId="{F9A46E87-0223-B14F-989C-A2AD1002E9FE}">
      <dgm:prSet phldrT="[Text]"/>
      <dgm:spPr/>
      <dgm:t>
        <a:bodyPr/>
        <a:lstStyle/>
        <a:p>
          <a:r>
            <a:rPr lang="pt-PT" noProof="0" dirty="0" smtClean="0"/>
            <a:t>Egoísmo</a:t>
          </a:r>
          <a:endParaRPr lang="en-US" noProof="0" dirty="0"/>
        </a:p>
      </dgm:t>
    </dgm:pt>
    <dgm:pt modelId="{4D305CA3-8807-A34B-83D6-5E6E2A887D72}" type="parTrans" cxnId="{B9CF2B53-C11D-D547-B809-9E65D8B7E4DC}">
      <dgm:prSet/>
      <dgm:spPr/>
      <dgm:t>
        <a:bodyPr/>
        <a:lstStyle/>
        <a:p>
          <a:endParaRPr lang="en-US"/>
        </a:p>
      </dgm:t>
    </dgm:pt>
    <dgm:pt modelId="{CD42143F-6DE5-854B-8CEC-2A812D4C7EAA}" type="sibTrans" cxnId="{B9CF2B53-C11D-D547-B809-9E65D8B7E4DC}">
      <dgm:prSet/>
      <dgm:spPr/>
      <dgm:t>
        <a:bodyPr/>
        <a:lstStyle/>
        <a:p>
          <a:endParaRPr lang="en-US"/>
        </a:p>
      </dgm:t>
    </dgm:pt>
    <dgm:pt modelId="{FC8C9899-16AC-BE40-9EEB-44656828C017}">
      <dgm:prSet phldrT="[Text]"/>
      <dgm:spPr/>
      <dgm:t>
        <a:bodyPr/>
        <a:lstStyle/>
        <a:p>
          <a:r>
            <a:rPr lang="pt-PT" noProof="0" dirty="0" smtClean="0"/>
            <a:t>Materialismo</a:t>
          </a:r>
          <a:endParaRPr lang="en-US" noProof="0" dirty="0"/>
        </a:p>
      </dgm:t>
    </dgm:pt>
    <dgm:pt modelId="{3EDB23F8-587E-1646-9DBD-F45019F53035}" type="parTrans" cxnId="{69376487-79B7-BE46-9EBB-1A59ACF63AA2}">
      <dgm:prSet/>
      <dgm:spPr/>
      <dgm:t>
        <a:bodyPr/>
        <a:lstStyle/>
        <a:p>
          <a:endParaRPr lang="en-US"/>
        </a:p>
      </dgm:t>
    </dgm:pt>
    <dgm:pt modelId="{69696CF5-4EB0-EE47-B7F8-99CE48849E05}" type="sibTrans" cxnId="{69376487-79B7-BE46-9EBB-1A59ACF63AA2}">
      <dgm:prSet/>
      <dgm:spPr/>
      <dgm:t>
        <a:bodyPr/>
        <a:lstStyle/>
        <a:p>
          <a:endParaRPr lang="en-US"/>
        </a:p>
      </dgm:t>
    </dgm:pt>
    <dgm:pt modelId="{0A6C493C-8CA6-9648-A4AC-86A0023864DC}">
      <dgm:prSet phldrT="[Text]" custT="1"/>
      <dgm:spPr>
        <a:solidFill>
          <a:schemeClr val="accent2">
            <a:tint val="40000"/>
            <a:hueOff val="0"/>
            <a:satOff val="0"/>
            <a:lumOff val="0"/>
            <a:alpha val="70000"/>
          </a:schemeClr>
        </a:solidFill>
      </dgm:spPr>
      <dgm:t>
        <a:bodyPr/>
        <a:lstStyle/>
        <a:p>
          <a:r>
            <a:rPr lang="pt-PT" sz="2800" noProof="0" dirty="0" smtClean="0"/>
            <a:t>Parecer para ser</a:t>
          </a:r>
          <a:endParaRPr lang="en-US" sz="2800" noProof="0" dirty="0"/>
        </a:p>
      </dgm:t>
    </dgm:pt>
    <dgm:pt modelId="{A09FDB9C-4C05-8C4A-A544-6E4F29EA312B}" type="parTrans" cxnId="{A1229490-24B1-F04C-89C8-2D3BBF26EA34}">
      <dgm:prSet/>
      <dgm:spPr/>
      <dgm:t>
        <a:bodyPr/>
        <a:lstStyle/>
        <a:p>
          <a:endParaRPr lang="en-US"/>
        </a:p>
      </dgm:t>
    </dgm:pt>
    <dgm:pt modelId="{E3F5B102-7FE7-A248-914B-F546BF302651}" type="sibTrans" cxnId="{A1229490-24B1-F04C-89C8-2D3BBF26EA34}">
      <dgm:prSet/>
      <dgm:spPr/>
      <dgm:t>
        <a:bodyPr/>
        <a:lstStyle/>
        <a:p>
          <a:endParaRPr lang="en-US"/>
        </a:p>
      </dgm:t>
    </dgm:pt>
    <dgm:pt modelId="{969B4C5D-627E-A449-BE92-C463D5E6A0D9}">
      <dgm:prSet phldrT="[Text]"/>
      <dgm:spPr/>
      <dgm:t>
        <a:bodyPr/>
        <a:lstStyle/>
        <a:p>
          <a:r>
            <a:rPr lang="pt-PT" noProof="0" dirty="0" err="1" smtClean="0"/>
            <a:t>Orgullo</a:t>
          </a:r>
          <a:endParaRPr lang="en-US" noProof="0" dirty="0"/>
        </a:p>
      </dgm:t>
    </dgm:pt>
    <dgm:pt modelId="{5A05EB76-30C8-DE48-86E5-D939371EDC73}" type="parTrans" cxnId="{7AC8CD68-7ED5-E449-A369-1D67D6B881AB}">
      <dgm:prSet/>
      <dgm:spPr/>
      <dgm:t>
        <a:bodyPr/>
        <a:lstStyle/>
        <a:p>
          <a:endParaRPr lang="en-US"/>
        </a:p>
      </dgm:t>
    </dgm:pt>
    <dgm:pt modelId="{65282335-966E-EF42-A970-0B5D2E788880}" type="sibTrans" cxnId="{7AC8CD68-7ED5-E449-A369-1D67D6B881AB}">
      <dgm:prSet/>
      <dgm:spPr/>
      <dgm:t>
        <a:bodyPr/>
        <a:lstStyle/>
        <a:p>
          <a:endParaRPr lang="en-US"/>
        </a:p>
      </dgm:t>
    </dgm:pt>
    <dgm:pt modelId="{5063B96F-F104-754C-9635-BD274AB28B11}">
      <dgm:prSet phldrT="[Text]"/>
      <dgm:spPr/>
      <dgm:t>
        <a:bodyPr/>
        <a:lstStyle/>
        <a:p>
          <a:r>
            <a:rPr lang="pt-PT" noProof="0" dirty="0" err="1" smtClean="0"/>
            <a:t>Arrogancia</a:t>
          </a:r>
          <a:endParaRPr lang="en-US" noProof="0" dirty="0"/>
        </a:p>
      </dgm:t>
    </dgm:pt>
    <dgm:pt modelId="{954B686F-3644-5E46-BF03-3C2CCBE91E6D}" type="parTrans" cxnId="{1C572FD7-5A0C-A945-9188-0910DB3ECF9A}">
      <dgm:prSet/>
      <dgm:spPr/>
      <dgm:t>
        <a:bodyPr/>
        <a:lstStyle/>
        <a:p>
          <a:endParaRPr lang="en-US"/>
        </a:p>
      </dgm:t>
    </dgm:pt>
    <dgm:pt modelId="{9964708D-26F9-D44C-AC84-DE4F47C76425}" type="sibTrans" cxnId="{1C572FD7-5A0C-A945-9188-0910DB3ECF9A}">
      <dgm:prSet/>
      <dgm:spPr/>
      <dgm:t>
        <a:bodyPr/>
        <a:lstStyle/>
        <a:p>
          <a:endParaRPr lang="en-US"/>
        </a:p>
      </dgm:t>
    </dgm:pt>
    <dgm:pt modelId="{7202108A-49ED-CF41-BB58-DFFC4E31359B}">
      <dgm:prSet phldrT="[Text]" custT="1"/>
      <dgm:spPr>
        <a:solidFill>
          <a:schemeClr val="accent2">
            <a:tint val="40000"/>
            <a:hueOff val="0"/>
            <a:satOff val="0"/>
            <a:lumOff val="0"/>
            <a:alpha val="70000"/>
          </a:schemeClr>
        </a:solidFill>
      </dgm:spPr>
      <dgm:t>
        <a:bodyPr/>
        <a:lstStyle/>
        <a:p>
          <a:r>
            <a:rPr lang="es-ES" sz="2800" noProof="0" dirty="0" smtClean="0"/>
            <a:t>Baja tolerancia a la frustración</a:t>
          </a:r>
          <a:endParaRPr lang="en-US" sz="2800" noProof="0" dirty="0"/>
        </a:p>
      </dgm:t>
    </dgm:pt>
    <dgm:pt modelId="{717525B1-B817-6D4E-8310-6A1C337B1BC7}" type="parTrans" cxnId="{2B323564-FAEC-0446-865E-203C4A2D495D}">
      <dgm:prSet/>
      <dgm:spPr/>
      <dgm:t>
        <a:bodyPr/>
        <a:lstStyle/>
        <a:p>
          <a:endParaRPr lang="en-US"/>
        </a:p>
      </dgm:t>
    </dgm:pt>
    <dgm:pt modelId="{3F669BC5-6C51-B345-BDD3-FCBBACD2B9F1}" type="sibTrans" cxnId="{2B323564-FAEC-0446-865E-203C4A2D495D}">
      <dgm:prSet/>
      <dgm:spPr/>
      <dgm:t>
        <a:bodyPr/>
        <a:lstStyle/>
        <a:p>
          <a:endParaRPr lang="en-US"/>
        </a:p>
      </dgm:t>
    </dgm:pt>
    <dgm:pt modelId="{CC2C848A-A688-7E49-937E-2674EAAF53CF}">
      <dgm:prSet phldrT="[Text]"/>
      <dgm:spPr/>
      <dgm:t>
        <a:bodyPr/>
        <a:lstStyle/>
        <a:p>
          <a:r>
            <a:rPr lang="pt-PT" noProof="0" dirty="0" err="1" smtClean="0"/>
            <a:t>Agresividad</a:t>
          </a:r>
          <a:endParaRPr lang="en-US" noProof="0" dirty="0"/>
        </a:p>
      </dgm:t>
    </dgm:pt>
    <dgm:pt modelId="{F0809F12-A3A2-5B42-A59E-A61586D05674}" type="parTrans" cxnId="{4559C644-F0AA-0149-9A6A-B6E0F5D01980}">
      <dgm:prSet/>
      <dgm:spPr/>
      <dgm:t>
        <a:bodyPr/>
        <a:lstStyle/>
        <a:p>
          <a:endParaRPr lang="en-US"/>
        </a:p>
      </dgm:t>
    </dgm:pt>
    <dgm:pt modelId="{BC043AC2-31AA-904D-B450-7A94BCB86C27}" type="sibTrans" cxnId="{4559C644-F0AA-0149-9A6A-B6E0F5D01980}">
      <dgm:prSet/>
      <dgm:spPr/>
      <dgm:t>
        <a:bodyPr/>
        <a:lstStyle/>
        <a:p>
          <a:endParaRPr lang="en-US"/>
        </a:p>
      </dgm:t>
    </dgm:pt>
    <dgm:pt modelId="{5B79EB15-59CD-5B40-8AD9-8D8B93529E7B}">
      <dgm:prSet phldrT="[Text]"/>
      <dgm:spPr/>
      <dgm:t>
        <a:bodyPr/>
        <a:lstStyle/>
        <a:p>
          <a:r>
            <a:rPr lang="pt-PT" noProof="0" dirty="0" err="1" smtClean="0"/>
            <a:t>Desobediencia</a:t>
          </a:r>
          <a:endParaRPr lang="en-US" noProof="0" dirty="0"/>
        </a:p>
      </dgm:t>
    </dgm:pt>
    <dgm:pt modelId="{C697C201-28EC-F841-BE81-37591534000E}" type="parTrans" cxnId="{17F852D7-03FA-414D-B3FD-9741A13D712E}">
      <dgm:prSet/>
      <dgm:spPr/>
      <dgm:t>
        <a:bodyPr/>
        <a:lstStyle/>
        <a:p>
          <a:endParaRPr lang="en-US"/>
        </a:p>
      </dgm:t>
    </dgm:pt>
    <dgm:pt modelId="{15ECBBE1-D268-C34A-8C1A-EC0A09F668E9}" type="sibTrans" cxnId="{17F852D7-03FA-414D-B3FD-9741A13D712E}">
      <dgm:prSet/>
      <dgm:spPr/>
      <dgm:t>
        <a:bodyPr/>
        <a:lstStyle/>
        <a:p>
          <a:endParaRPr lang="en-US"/>
        </a:p>
      </dgm:t>
    </dgm:pt>
    <dgm:pt modelId="{D0D534EE-298B-B746-8C0A-233543A50D87}" type="pres">
      <dgm:prSet presAssocID="{DF721E7A-9128-4E40-BD58-B67B09270EE1}" presName="theList" presStyleCnt="0">
        <dgm:presLayoutVars>
          <dgm:dir/>
          <dgm:animLvl val="lvl"/>
          <dgm:resizeHandles val="exact"/>
        </dgm:presLayoutVars>
      </dgm:prSet>
      <dgm:spPr/>
      <dgm:t>
        <a:bodyPr/>
        <a:lstStyle/>
        <a:p>
          <a:endParaRPr lang="es-ES"/>
        </a:p>
      </dgm:t>
    </dgm:pt>
    <dgm:pt modelId="{81C63097-8731-EC40-B429-E6A35AD3AC40}" type="pres">
      <dgm:prSet presAssocID="{7CB36E49-668B-0C43-AA88-80B0FC2804C0}" presName="compNode" presStyleCnt="0"/>
      <dgm:spPr/>
      <dgm:t>
        <a:bodyPr/>
        <a:lstStyle/>
        <a:p>
          <a:endParaRPr lang="es-ES"/>
        </a:p>
      </dgm:t>
    </dgm:pt>
    <dgm:pt modelId="{AF1598E5-6EDC-164E-99EF-56F1998C07DF}" type="pres">
      <dgm:prSet presAssocID="{7CB36E49-668B-0C43-AA88-80B0FC2804C0}" presName="aNode" presStyleLbl="bgShp" presStyleIdx="0" presStyleCnt="3"/>
      <dgm:spPr/>
      <dgm:t>
        <a:bodyPr/>
        <a:lstStyle/>
        <a:p>
          <a:endParaRPr lang="es-ES"/>
        </a:p>
      </dgm:t>
    </dgm:pt>
    <dgm:pt modelId="{F64BEC64-9B24-1945-9868-A60208682743}" type="pres">
      <dgm:prSet presAssocID="{7CB36E49-668B-0C43-AA88-80B0FC2804C0}" presName="textNode" presStyleLbl="bgShp" presStyleIdx="0" presStyleCnt="3"/>
      <dgm:spPr/>
      <dgm:t>
        <a:bodyPr/>
        <a:lstStyle/>
        <a:p>
          <a:endParaRPr lang="es-ES"/>
        </a:p>
      </dgm:t>
    </dgm:pt>
    <dgm:pt modelId="{5C73BD59-9BD3-BE4C-8AF3-7761B9645CD6}" type="pres">
      <dgm:prSet presAssocID="{7CB36E49-668B-0C43-AA88-80B0FC2804C0}" presName="compChildNode" presStyleCnt="0"/>
      <dgm:spPr/>
      <dgm:t>
        <a:bodyPr/>
        <a:lstStyle/>
        <a:p>
          <a:endParaRPr lang="es-ES"/>
        </a:p>
      </dgm:t>
    </dgm:pt>
    <dgm:pt modelId="{44B34FD0-24D3-0841-996A-5EBA5E073B54}" type="pres">
      <dgm:prSet presAssocID="{7CB36E49-668B-0C43-AA88-80B0FC2804C0}" presName="theInnerList" presStyleCnt="0"/>
      <dgm:spPr/>
      <dgm:t>
        <a:bodyPr/>
        <a:lstStyle/>
        <a:p>
          <a:endParaRPr lang="es-ES"/>
        </a:p>
      </dgm:t>
    </dgm:pt>
    <dgm:pt modelId="{408A54FB-3C2E-034E-87A3-DCA6E701912B}" type="pres">
      <dgm:prSet presAssocID="{F9A46E87-0223-B14F-989C-A2AD1002E9FE}" presName="childNode" presStyleLbl="node1" presStyleIdx="0" presStyleCnt="6">
        <dgm:presLayoutVars>
          <dgm:bulletEnabled val="1"/>
        </dgm:presLayoutVars>
      </dgm:prSet>
      <dgm:spPr/>
      <dgm:t>
        <a:bodyPr/>
        <a:lstStyle/>
        <a:p>
          <a:endParaRPr lang="en-US"/>
        </a:p>
      </dgm:t>
    </dgm:pt>
    <dgm:pt modelId="{9328D996-C679-C04E-BA22-B54053066FB3}" type="pres">
      <dgm:prSet presAssocID="{F9A46E87-0223-B14F-989C-A2AD1002E9FE}" presName="aSpace2" presStyleCnt="0"/>
      <dgm:spPr/>
      <dgm:t>
        <a:bodyPr/>
        <a:lstStyle/>
        <a:p>
          <a:endParaRPr lang="es-ES"/>
        </a:p>
      </dgm:t>
    </dgm:pt>
    <dgm:pt modelId="{B2249DD0-F12A-734A-A332-288FD632F39F}" type="pres">
      <dgm:prSet presAssocID="{FC8C9899-16AC-BE40-9EEB-44656828C017}" presName="childNode" presStyleLbl="node1" presStyleIdx="1" presStyleCnt="6">
        <dgm:presLayoutVars>
          <dgm:bulletEnabled val="1"/>
        </dgm:presLayoutVars>
      </dgm:prSet>
      <dgm:spPr/>
      <dgm:t>
        <a:bodyPr/>
        <a:lstStyle/>
        <a:p>
          <a:endParaRPr lang="es-ES"/>
        </a:p>
      </dgm:t>
    </dgm:pt>
    <dgm:pt modelId="{9CE8028A-3300-2641-A299-858CB3CF954E}" type="pres">
      <dgm:prSet presAssocID="{7CB36E49-668B-0C43-AA88-80B0FC2804C0}" presName="aSpace" presStyleCnt="0"/>
      <dgm:spPr/>
      <dgm:t>
        <a:bodyPr/>
        <a:lstStyle/>
        <a:p>
          <a:endParaRPr lang="es-ES"/>
        </a:p>
      </dgm:t>
    </dgm:pt>
    <dgm:pt modelId="{BB35D3B9-32ED-9D4A-8E26-C4C2AE44546C}" type="pres">
      <dgm:prSet presAssocID="{0A6C493C-8CA6-9648-A4AC-86A0023864DC}" presName="compNode" presStyleCnt="0"/>
      <dgm:spPr/>
      <dgm:t>
        <a:bodyPr/>
        <a:lstStyle/>
        <a:p>
          <a:endParaRPr lang="es-ES"/>
        </a:p>
      </dgm:t>
    </dgm:pt>
    <dgm:pt modelId="{0BAA92E7-E2E3-3A4B-8CB2-B598F52E0EF7}" type="pres">
      <dgm:prSet presAssocID="{0A6C493C-8CA6-9648-A4AC-86A0023864DC}" presName="aNode" presStyleLbl="bgShp" presStyleIdx="1" presStyleCnt="3"/>
      <dgm:spPr/>
      <dgm:t>
        <a:bodyPr/>
        <a:lstStyle/>
        <a:p>
          <a:endParaRPr lang="en-US"/>
        </a:p>
      </dgm:t>
    </dgm:pt>
    <dgm:pt modelId="{BEEE029E-8F04-5F42-AD5E-9248B49E6C59}" type="pres">
      <dgm:prSet presAssocID="{0A6C493C-8CA6-9648-A4AC-86A0023864DC}" presName="textNode" presStyleLbl="bgShp" presStyleIdx="1" presStyleCnt="3"/>
      <dgm:spPr/>
      <dgm:t>
        <a:bodyPr/>
        <a:lstStyle/>
        <a:p>
          <a:endParaRPr lang="en-US"/>
        </a:p>
      </dgm:t>
    </dgm:pt>
    <dgm:pt modelId="{846108F6-DDC4-B041-90C1-A5148CA9C4BA}" type="pres">
      <dgm:prSet presAssocID="{0A6C493C-8CA6-9648-A4AC-86A0023864DC}" presName="compChildNode" presStyleCnt="0"/>
      <dgm:spPr/>
      <dgm:t>
        <a:bodyPr/>
        <a:lstStyle/>
        <a:p>
          <a:endParaRPr lang="es-ES"/>
        </a:p>
      </dgm:t>
    </dgm:pt>
    <dgm:pt modelId="{C491C8F2-4CCF-6340-BE6A-7E0261C13E52}" type="pres">
      <dgm:prSet presAssocID="{0A6C493C-8CA6-9648-A4AC-86A0023864DC}" presName="theInnerList" presStyleCnt="0"/>
      <dgm:spPr/>
      <dgm:t>
        <a:bodyPr/>
        <a:lstStyle/>
        <a:p>
          <a:endParaRPr lang="es-ES"/>
        </a:p>
      </dgm:t>
    </dgm:pt>
    <dgm:pt modelId="{F1F72FC2-43EA-994D-9F3B-9C3C740F5BA9}" type="pres">
      <dgm:prSet presAssocID="{969B4C5D-627E-A449-BE92-C463D5E6A0D9}" presName="childNode" presStyleLbl="node1" presStyleIdx="2" presStyleCnt="6">
        <dgm:presLayoutVars>
          <dgm:bulletEnabled val="1"/>
        </dgm:presLayoutVars>
      </dgm:prSet>
      <dgm:spPr/>
      <dgm:t>
        <a:bodyPr/>
        <a:lstStyle/>
        <a:p>
          <a:endParaRPr lang="es-ES"/>
        </a:p>
      </dgm:t>
    </dgm:pt>
    <dgm:pt modelId="{CCEF1731-D671-6048-A17B-4D57D591B92A}" type="pres">
      <dgm:prSet presAssocID="{969B4C5D-627E-A449-BE92-C463D5E6A0D9}" presName="aSpace2" presStyleCnt="0"/>
      <dgm:spPr/>
      <dgm:t>
        <a:bodyPr/>
        <a:lstStyle/>
        <a:p>
          <a:endParaRPr lang="es-ES"/>
        </a:p>
      </dgm:t>
    </dgm:pt>
    <dgm:pt modelId="{7C82BCB9-8243-DE4A-AB15-3E6935B5E0A4}" type="pres">
      <dgm:prSet presAssocID="{5063B96F-F104-754C-9635-BD274AB28B11}" presName="childNode" presStyleLbl="node1" presStyleIdx="3" presStyleCnt="6">
        <dgm:presLayoutVars>
          <dgm:bulletEnabled val="1"/>
        </dgm:presLayoutVars>
      </dgm:prSet>
      <dgm:spPr/>
      <dgm:t>
        <a:bodyPr/>
        <a:lstStyle/>
        <a:p>
          <a:endParaRPr lang="es-ES"/>
        </a:p>
      </dgm:t>
    </dgm:pt>
    <dgm:pt modelId="{A7BF0B5E-BB34-8648-8AC2-E49FEB443FC7}" type="pres">
      <dgm:prSet presAssocID="{0A6C493C-8CA6-9648-A4AC-86A0023864DC}" presName="aSpace" presStyleCnt="0"/>
      <dgm:spPr/>
      <dgm:t>
        <a:bodyPr/>
        <a:lstStyle/>
        <a:p>
          <a:endParaRPr lang="es-ES"/>
        </a:p>
      </dgm:t>
    </dgm:pt>
    <dgm:pt modelId="{D3F45907-BBD7-BA45-994F-214FCD9CAB54}" type="pres">
      <dgm:prSet presAssocID="{7202108A-49ED-CF41-BB58-DFFC4E31359B}" presName="compNode" presStyleCnt="0"/>
      <dgm:spPr/>
      <dgm:t>
        <a:bodyPr/>
        <a:lstStyle/>
        <a:p>
          <a:endParaRPr lang="es-ES"/>
        </a:p>
      </dgm:t>
    </dgm:pt>
    <dgm:pt modelId="{6427A3C3-381F-C347-876F-31621A578C47}" type="pres">
      <dgm:prSet presAssocID="{7202108A-49ED-CF41-BB58-DFFC4E31359B}" presName="aNode" presStyleLbl="bgShp" presStyleIdx="2" presStyleCnt="3"/>
      <dgm:spPr/>
      <dgm:t>
        <a:bodyPr/>
        <a:lstStyle/>
        <a:p>
          <a:endParaRPr lang="es-ES"/>
        </a:p>
      </dgm:t>
    </dgm:pt>
    <dgm:pt modelId="{CD78D487-979B-914E-815F-84BD08057AC5}" type="pres">
      <dgm:prSet presAssocID="{7202108A-49ED-CF41-BB58-DFFC4E31359B}" presName="textNode" presStyleLbl="bgShp" presStyleIdx="2" presStyleCnt="3"/>
      <dgm:spPr/>
      <dgm:t>
        <a:bodyPr/>
        <a:lstStyle/>
        <a:p>
          <a:endParaRPr lang="es-ES"/>
        </a:p>
      </dgm:t>
    </dgm:pt>
    <dgm:pt modelId="{DC8C615D-BDA1-AD4A-B280-5693B1015FAD}" type="pres">
      <dgm:prSet presAssocID="{7202108A-49ED-CF41-BB58-DFFC4E31359B}" presName="compChildNode" presStyleCnt="0"/>
      <dgm:spPr/>
      <dgm:t>
        <a:bodyPr/>
        <a:lstStyle/>
        <a:p>
          <a:endParaRPr lang="es-ES"/>
        </a:p>
      </dgm:t>
    </dgm:pt>
    <dgm:pt modelId="{F3C95707-F331-DF47-A53A-82EAB9CE1022}" type="pres">
      <dgm:prSet presAssocID="{7202108A-49ED-CF41-BB58-DFFC4E31359B}" presName="theInnerList" presStyleCnt="0"/>
      <dgm:spPr/>
      <dgm:t>
        <a:bodyPr/>
        <a:lstStyle/>
        <a:p>
          <a:endParaRPr lang="es-ES"/>
        </a:p>
      </dgm:t>
    </dgm:pt>
    <dgm:pt modelId="{0802FC96-8DF6-5242-881C-E7D33FD077C7}" type="pres">
      <dgm:prSet presAssocID="{CC2C848A-A688-7E49-937E-2674EAAF53CF}" presName="childNode" presStyleLbl="node1" presStyleIdx="4" presStyleCnt="6">
        <dgm:presLayoutVars>
          <dgm:bulletEnabled val="1"/>
        </dgm:presLayoutVars>
      </dgm:prSet>
      <dgm:spPr/>
      <dgm:t>
        <a:bodyPr/>
        <a:lstStyle/>
        <a:p>
          <a:endParaRPr lang="es-ES"/>
        </a:p>
      </dgm:t>
    </dgm:pt>
    <dgm:pt modelId="{87747BE5-985D-0247-9835-E82247B416E2}" type="pres">
      <dgm:prSet presAssocID="{CC2C848A-A688-7E49-937E-2674EAAF53CF}" presName="aSpace2" presStyleCnt="0"/>
      <dgm:spPr/>
      <dgm:t>
        <a:bodyPr/>
        <a:lstStyle/>
        <a:p>
          <a:endParaRPr lang="es-ES"/>
        </a:p>
      </dgm:t>
    </dgm:pt>
    <dgm:pt modelId="{F69A0059-BB9C-FF4D-808C-237CAF840186}" type="pres">
      <dgm:prSet presAssocID="{5B79EB15-59CD-5B40-8AD9-8D8B93529E7B}" presName="childNode" presStyleLbl="node1" presStyleIdx="5" presStyleCnt="6">
        <dgm:presLayoutVars>
          <dgm:bulletEnabled val="1"/>
        </dgm:presLayoutVars>
      </dgm:prSet>
      <dgm:spPr/>
      <dgm:t>
        <a:bodyPr/>
        <a:lstStyle/>
        <a:p>
          <a:endParaRPr lang="es-ES"/>
        </a:p>
      </dgm:t>
    </dgm:pt>
  </dgm:ptLst>
  <dgm:cxnLst>
    <dgm:cxn modelId="{4559C644-F0AA-0149-9A6A-B6E0F5D01980}" srcId="{7202108A-49ED-CF41-BB58-DFFC4E31359B}" destId="{CC2C848A-A688-7E49-937E-2674EAAF53CF}" srcOrd="0" destOrd="0" parTransId="{F0809F12-A3A2-5B42-A59E-A61586D05674}" sibTransId="{BC043AC2-31AA-904D-B450-7A94BCB86C27}"/>
    <dgm:cxn modelId="{1C572FD7-5A0C-A945-9188-0910DB3ECF9A}" srcId="{0A6C493C-8CA6-9648-A4AC-86A0023864DC}" destId="{5063B96F-F104-754C-9635-BD274AB28B11}" srcOrd="1" destOrd="0" parTransId="{954B686F-3644-5E46-BF03-3C2CCBE91E6D}" sibTransId="{9964708D-26F9-D44C-AC84-DE4F47C76425}"/>
    <dgm:cxn modelId="{B9CF2B53-C11D-D547-B809-9E65D8B7E4DC}" srcId="{7CB36E49-668B-0C43-AA88-80B0FC2804C0}" destId="{F9A46E87-0223-B14F-989C-A2AD1002E9FE}" srcOrd="0" destOrd="0" parTransId="{4D305CA3-8807-A34B-83D6-5E6E2A887D72}" sibTransId="{CD42143F-6DE5-854B-8CEC-2A812D4C7EAA}"/>
    <dgm:cxn modelId="{E00FE393-6E74-3347-8EEE-F8FF4B4CD5C0}" type="presOf" srcId="{7CB36E49-668B-0C43-AA88-80B0FC2804C0}" destId="{F64BEC64-9B24-1945-9868-A60208682743}" srcOrd="1" destOrd="0" presId="urn:microsoft.com/office/officeart/2005/8/layout/lProcess2"/>
    <dgm:cxn modelId="{727A13F2-355E-5C44-8B10-484ECD2C3B22}" srcId="{DF721E7A-9128-4E40-BD58-B67B09270EE1}" destId="{7CB36E49-668B-0C43-AA88-80B0FC2804C0}" srcOrd="0" destOrd="0" parTransId="{D88AD6AE-176C-7244-B5BA-3D5A920D418D}" sibTransId="{388F33EE-D85C-F143-8B37-CE6E1F0BCDCA}"/>
    <dgm:cxn modelId="{426EFC94-E66C-494F-9496-0C8C614B9873}" type="presOf" srcId="{F9A46E87-0223-B14F-989C-A2AD1002E9FE}" destId="{408A54FB-3C2E-034E-87A3-DCA6E701912B}" srcOrd="0" destOrd="0" presId="urn:microsoft.com/office/officeart/2005/8/layout/lProcess2"/>
    <dgm:cxn modelId="{095A1AF5-EB7C-5B42-918E-4210F72CE47D}" type="presOf" srcId="{CC2C848A-A688-7E49-937E-2674EAAF53CF}" destId="{0802FC96-8DF6-5242-881C-E7D33FD077C7}" srcOrd="0" destOrd="0" presId="urn:microsoft.com/office/officeart/2005/8/layout/lProcess2"/>
    <dgm:cxn modelId="{4F7E01DA-02C0-AD46-B821-652656AC7FAE}" type="presOf" srcId="{7CB36E49-668B-0C43-AA88-80B0FC2804C0}" destId="{AF1598E5-6EDC-164E-99EF-56F1998C07DF}" srcOrd="0" destOrd="0" presId="urn:microsoft.com/office/officeart/2005/8/layout/lProcess2"/>
    <dgm:cxn modelId="{6A36963B-C2D8-4849-9A6A-05130FCEDBD8}" type="presOf" srcId="{0A6C493C-8CA6-9648-A4AC-86A0023864DC}" destId="{0BAA92E7-E2E3-3A4B-8CB2-B598F52E0EF7}" srcOrd="0" destOrd="0" presId="urn:microsoft.com/office/officeart/2005/8/layout/lProcess2"/>
    <dgm:cxn modelId="{69376487-79B7-BE46-9EBB-1A59ACF63AA2}" srcId="{7CB36E49-668B-0C43-AA88-80B0FC2804C0}" destId="{FC8C9899-16AC-BE40-9EEB-44656828C017}" srcOrd="1" destOrd="0" parTransId="{3EDB23F8-587E-1646-9DBD-F45019F53035}" sibTransId="{69696CF5-4EB0-EE47-B7F8-99CE48849E05}"/>
    <dgm:cxn modelId="{800EB69D-B739-3940-BCD1-CC3C0E85D9D0}" type="presOf" srcId="{5B79EB15-59CD-5B40-8AD9-8D8B93529E7B}" destId="{F69A0059-BB9C-FF4D-808C-237CAF840186}" srcOrd="0" destOrd="0" presId="urn:microsoft.com/office/officeart/2005/8/layout/lProcess2"/>
    <dgm:cxn modelId="{B66BC66A-5057-B84C-8A8A-681230A05D61}" type="presOf" srcId="{969B4C5D-627E-A449-BE92-C463D5E6A0D9}" destId="{F1F72FC2-43EA-994D-9F3B-9C3C740F5BA9}" srcOrd="0" destOrd="0" presId="urn:microsoft.com/office/officeart/2005/8/layout/lProcess2"/>
    <dgm:cxn modelId="{A1229490-24B1-F04C-89C8-2D3BBF26EA34}" srcId="{DF721E7A-9128-4E40-BD58-B67B09270EE1}" destId="{0A6C493C-8CA6-9648-A4AC-86A0023864DC}" srcOrd="1" destOrd="0" parTransId="{A09FDB9C-4C05-8C4A-A544-6E4F29EA312B}" sibTransId="{E3F5B102-7FE7-A248-914B-F546BF302651}"/>
    <dgm:cxn modelId="{3C36464A-5FBC-2E49-854C-4B7C1F72A5FF}" type="presOf" srcId="{5063B96F-F104-754C-9635-BD274AB28B11}" destId="{7C82BCB9-8243-DE4A-AB15-3E6935B5E0A4}" srcOrd="0" destOrd="0" presId="urn:microsoft.com/office/officeart/2005/8/layout/lProcess2"/>
    <dgm:cxn modelId="{7AC8CD68-7ED5-E449-A369-1D67D6B881AB}" srcId="{0A6C493C-8CA6-9648-A4AC-86A0023864DC}" destId="{969B4C5D-627E-A449-BE92-C463D5E6A0D9}" srcOrd="0" destOrd="0" parTransId="{5A05EB76-30C8-DE48-86E5-D939371EDC73}" sibTransId="{65282335-966E-EF42-A970-0B5D2E788880}"/>
    <dgm:cxn modelId="{2B323564-FAEC-0446-865E-203C4A2D495D}" srcId="{DF721E7A-9128-4E40-BD58-B67B09270EE1}" destId="{7202108A-49ED-CF41-BB58-DFFC4E31359B}" srcOrd="2" destOrd="0" parTransId="{717525B1-B817-6D4E-8310-6A1C337B1BC7}" sibTransId="{3F669BC5-6C51-B345-BDD3-FCBBACD2B9F1}"/>
    <dgm:cxn modelId="{F17E1CBA-FB9F-9842-A204-69AA9AE51D61}" type="presOf" srcId="{7202108A-49ED-CF41-BB58-DFFC4E31359B}" destId="{CD78D487-979B-914E-815F-84BD08057AC5}" srcOrd="1" destOrd="0" presId="urn:microsoft.com/office/officeart/2005/8/layout/lProcess2"/>
    <dgm:cxn modelId="{A30EB2E7-B915-0A4C-ABD2-0CD1EB113472}" type="presOf" srcId="{0A6C493C-8CA6-9648-A4AC-86A0023864DC}" destId="{BEEE029E-8F04-5F42-AD5E-9248B49E6C59}" srcOrd="1" destOrd="0" presId="urn:microsoft.com/office/officeart/2005/8/layout/lProcess2"/>
    <dgm:cxn modelId="{D4913BC8-10B8-104D-8AD8-E10E9626513A}" type="presOf" srcId="{FC8C9899-16AC-BE40-9EEB-44656828C017}" destId="{B2249DD0-F12A-734A-A332-288FD632F39F}" srcOrd="0" destOrd="0" presId="urn:microsoft.com/office/officeart/2005/8/layout/lProcess2"/>
    <dgm:cxn modelId="{87EF4532-F638-7549-B6AA-EC87291E1026}" type="presOf" srcId="{DF721E7A-9128-4E40-BD58-B67B09270EE1}" destId="{D0D534EE-298B-B746-8C0A-233543A50D87}" srcOrd="0" destOrd="0" presId="urn:microsoft.com/office/officeart/2005/8/layout/lProcess2"/>
    <dgm:cxn modelId="{17F852D7-03FA-414D-B3FD-9741A13D712E}" srcId="{7202108A-49ED-CF41-BB58-DFFC4E31359B}" destId="{5B79EB15-59CD-5B40-8AD9-8D8B93529E7B}" srcOrd="1" destOrd="0" parTransId="{C697C201-28EC-F841-BE81-37591534000E}" sibTransId="{15ECBBE1-D268-C34A-8C1A-EC0A09F668E9}"/>
    <dgm:cxn modelId="{23A34FBD-931E-A741-B7CE-043DE462B1CE}" type="presOf" srcId="{7202108A-49ED-CF41-BB58-DFFC4E31359B}" destId="{6427A3C3-381F-C347-876F-31621A578C47}" srcOrd="0" destOrd="0" presId="urn:microsoft.com/office/officeart/2005/8/layout/lProcess2"/>
    <dgm:cxn modelId="{D1D0617E-0B7D-C94B-83F8-B295B8383F2E}" type="presParOf" srcId="{D0D534EE-298B-B746-8C0A-233543A50D87}" destId="{81C63097-8731-EC40-B429-E6A35AD3AC40}" srcOrd="0" destOrd="0" presId="urn:microsoft.com/office/officeart/2005/8/layout/lProcess2"/>
    <dgm:cxn modelId="{40011F4D-0488-9C4D-B429-CF7044DAD369}" type="presParOf" srcId="{81C63097-8731-EC40-B429-E6A35AD3AC40}" destId="{AF1598E5-6EDC-164E-99EF-56F1998C07DF}" srcOrd="0" destOrd="0" presId="urn:microsoft.com/office/officeart/2005/8/layout/lProcess2"/>
    <dgm:cxn modelId="{15D26840-25C7-9E4B-81BF-FC98A76A7EC8}" type="presParOf" srcId="{81C63097-8731-EC40-B429-E6A35AD3AC40}" destId="{F64BEC64-9B24-1945-9868-A60208682743}" srcOrd="1" destOrd="0" presId="urn:microsoft.com/office/officeart/2005/8/layout/lProcess2"/>
    <dgm:cxn modelId="{1A56430E-B1E6-584D-AF6C-DE6E76A2D088}" type="presParOf" srcId="{81C63097-8731-EC40-B429-E6A35AD3AC40}" destId="{5C73BD59-9BD3-BE4C-8AF3-7761B9645CD6}" srcOrd="2" destOrd="0" presId="urn:microsoft.com/office/officeart/2005/8/layout/lProcess2"/>
    <dgm:cxn modelId="{E87903C6-5238-3249-9765-143A7EB55C24}" type="presParOf" srcId="{5C73BD59-9BD3-BE4C-8AF3-7761B9645CD6}" destId="{44B34FD0-24D3-0841-996A-5EBA5E073B54}" srcOrd="0" destOrd="0" presId="urn:microsoft.com/office/officeart/2005/8/layout/lProcess2"/>
    <dgm:cxn modelId="{E012EEFA-9301-974C-90F7-D595B896010C}" type="presParOf" srcId="{44B34FD0-24D3-0841-996A-5EBA5E073B54}" destId="{408A54FB-3C2E-034E-87A3-DCA6E701912B}" srcOrd="0" destOrd="0" presId="urn:microsoft.com/office/officeart/2005/8/layout/lProcess2"/>
    <dgm:cxn modelId="{E74CF01A-0599-7845-8EC5-1DB8382F1E8A}" type="presParOf" srcId="{44B34FD0-24D3-0841-996A-5EBA5E073B54}" destId="{9328D996-C679-C04E-BA22-B54053066FB3}" srcOrd="1" destOrd="0" presId="urn:microsoft.com/office/officeart/2005/8/layout/lProcess2"/>
    <dgm:cxn modelId="{1B896715-A60E-E940-93FD-6D42C5F85E15}" type="presParOf" srcId="{44B34FD0-24D3-0841-996A-5EBA5E073B54}" destId="{B2249DD0-F12A-734A-A332-288FD632F39F}" srcOrd="2" destOrd="0" presId="urn:microsoft.com/office/officeart/2005/8/layout/lProcess2"/>
    <dgm:cxn modelId="{862B2014-EB35-B842-A432-0F07F9922D57}" type="presParOf" srcId="{D0D534EE-298B-B746-8C0A-233543A50D87}" destId="{9CE8028A-3300-2641-A299-858CB3CF954E}" srcOrd="1" destOrd="0" presId="urn:microsoft.com/office/officeart/2005/8/layout/lProcess2"/>
    <dgm:cxn modelId="{5C8CA838-D9BD-A643-849C-63C687FF1AD4}" type="presParOf" srcId="{D0D534EE-298B-B746-8C0A-233543A50D87}" destId="{BB35D3B9-32ED-9D4A-8E26-C4C2AE44546C}" srcOrd="2" destOrd="0" presId="urn:microsoft.com/office/officeart/2005/8/layout/lProcess2"/>
    <dgm:cxn modelId="{400449D6-00D9-B148-B1BD-FB8359A8E9FE}" type="presParOf" srcId="{BB35D3B9-32ED-9D4A-8E26-C4C2AE44546C}" destId="{0BAA92E7-E2E3-3A4B-8CB2-B598F52E0EF7}" srcOrd="0" destOrd="0" presId="urn:microsoft.com/office/officeart/2005/8/layout/lProcess2"/>
    <dgm:cxn modelId="{00DF5B18-67FC-9C4F-9B87-8F5420BE111C}" type="presParOf" srcId="{BB35D3B9-32ED-9D4A-8E26-C4C2AE44546C}" destId="{BEEE029E-8F04-5F42-AD5E-9248B49E6C59}" srcOrd="1" destOrd="0" presId="urn:microsoft.com/office/officeart/2005/8/layout/lProcess2"/>
    <dgm:cxn modelId="{533E6AE8-DFC9-724F-9A48-89ACD430F125}" type="presParOf" srcId="{BB35D3B9-32ED-9D4A-8E26-C4C2AE44546C}" destId="{846108F6-DDC4-B041-90C1-A5148CA9C4BA}" srcOrd="2" destOrd="0" presId="urn:microsoft.com/office/officeart/2005/8/layout/lProcess2"/>
    <dgm:cxn modelId="{CE69C323-8A9B-2942-A092-1298D9D91EBC}" type="presParOf" srcId="{846108F6-DDC4-B041-90C1-A5148CA9C4BA}" destId="{C491C8F2-4CCF-6340-BE6A-7E0261C13E52}" srcOrd="0" destOrd="0" presId="urn:microsoft.com/office/officeart/2005/8/layout/lProcess2"/>
    <dgm:cxn modelId="{A84236A4-8C52-9943-A3C3-779796807E1A}" type="presParOf" srcId="{C491C8F2-4CCF-6340-BE6A-7E0261C13E52}" destId="{F1F72FC2-43EA-994D-9F3B-9C3C740F5BA9}" srcOrd="0" destOrd="0" presId="urn:microsoft.com/office/officeart/2005/8/layout/lProcess2"/>
    <dgm:cxn modelId="{CEAA72F8-8B2F-4248-B101-F88352CC4B21}" type="presParOf" srcId="{C491C8F2-4CCF-6340-BE6A-7E0261C13E52}" destId="{CCEF1731-D671-6048-A17B-4D57D591B92A}" srcOrd="1" destOrd="0" presId="urn:microsoft.com/office/officeart/2005/8/layout/lProcess2"/>
    <dgm:cxn modelId="{5113E399-868B-A34C-B0A1-84F1B67CBE91}" type="presParOf" srcId="{C491C8F2-4CCF-6340-BE6A-7E0261C13E52}" destId="{7C82BCB9-8243-DE4A-AB15-3E6935B5E0A4}" srcOrd="2" destOrd="0" presId="urn:microsoft.com/office/officeart/2005/8/layout/lProcess2"/>
    <dgm:cxn modelId="{67D39ED0-6F94-E443-B269-15EE1F35D0E2}" type="presParOf" srcId="{D0D534EE-298B-B746-8C0A-233543A50D87}" destId="{A7BF0B5E-BB34-8648-8AC2-E49FEB443FC7}" srcOrd="3" destOrd="0" presId="urn:microsoft.com/office/officeart/2005/8/layout/lProcess2"/>
    <dgm:cxn modelId="{44667DA5-A341-A842-B207-EE5608FF916F}" type="presParOf" srcId="{D0D534EE-298B-B746-8C0A-233543A50D87}" destId="{D3F45907-BBD7-BA45-994F-214FCD9CAB54}" srcOrd="4" destOrd="0" presId="urn:microsoft.com/office/officeart/2005/8/layout/lProcess2"/>
    <dgm:cxn modelId="{C1D0A8FE-816B-6F47-8453-02307CDD34DD}" type="presParOf" srcId="{D3F45907-BBD7-BA45-994F-214FCD9CAB54}" destId="{6427A3C3-381F-C347-876F-31621A578C47}" srcOrd="0" destOrd="0" presId="urn:microsoft.com/office/officeart/2005/8/layout/lProcess2"/>
    <dgm:cxn modelId="{57DAC430-37A8-E543-BAD2-1F585EF7C89E}" type="presParOf" srcId="{D3F45907-BBD7-BA45-994F-214FCD9CAB54}" destId="{CD78D487-979B-914E-815F-84BD08057AC5}" srcOrd="1" destOrd="0" presId="urn:microsoft.com/office/officeart/2005/8/layout/lProcess2"/>
    <dgm:cxn modelId="{2DF8E742-F001-0749-AFF0-689F038EDF35}" type="presParOf" srcId="{D3F45907-BBD7-BA45-994F-214FCD9CAB54}" destId="{DC8C615D-BDA1-AD4A-B280-5693B1015FAD}" srcOrd="2" destOrd="0" presId="urn:microsoft.com/office/officeart/2005/8/layout/lProcess2"/>
    <dgm:cxn modelId="{449076D7-9776-684D-8A59-562DDC8CF6D4}" type="presParOf" srcId="{DC8C615D-BDA1-AD4A-B280-5693B1015FAD}" destId="{F3C95707-F331-DF47-A53A-82EAB9CE1022}" srcOrd="0" destOrd="0" presId="urn:microsoft.com/office/officeart/2005/8/layout/lProcess2"/>
    <dgm:cxn modelId="{368313FE-BC55-5246-AE65-E8EB054164E5}" type="presParOf" srcId="{F3C95707-F331-DF47-A53A-82EAB9CE1022}" destId="{0802FC96-8DF6-5242-881C-E7D33FD077C7}" srcOrd="0" destOrd="0" presId="urn:microsoft.com/office/officeart/2005/8/layout/lProcess2"/>
    <dgm:cxn modelId="{480DFD74-EDBA-184A-88F4-BA534966C092}" type="presParOf" srcId="{F3C95707-F331-DF47-A53A-82EAB9CE1022}" destId="{87747BE5-985D-0247-9835-E82247B416E2}" srcOrd="1" destOrd="0" presId="urn:microsoft.com/office/officeart/2005/8/layout/lProcess2"/>
    <dgm:cxn modelId="{74FFC0BB-D55B-B849-9A0A-D3BD947C8FF1}" type="presParOf" srcId="{F3C95707-F331-DF47-A53A-82EAB9CE1022}" destId="{F69A0059-BB9C-FF4D-808C-237CAF84018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721E7A-9128-4E40-BD58-B67B09270EE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7CB36E49-668B-0C43-AA88-80B0FC2804C0}">
      <dgm:prSet phldrT="[Text]"/>
      <dgm:spPr>
        <a:solidFill>
          <a:schemeClr val="accent1">
            <a:tint val="40000"/>
            <a:hueOff val="0"/>
            <a:satOff val="0"/>
            <a:lumOff val="0"/>
            <a:alpha val="70000"/>
          </a:schemeClr>
        </a:solidFill>
      </dgm:spPr>
      <dgm:t>
        <a:bodyPr/>
        <a:lstStyle/>
        <a:p>
          <a:r>
            <a:rPr lang="pt-PT" noProof="0" dirty="0" err="1" smtClean="0"/>
            <a:t>Frustración</a:t>
          </a:r>
          <a:endParaRPr lang="en-US" noProof="0" dirty="0"/>
        </a:p>
      </dgm:t>
    </dgm:pt>
    <dgm:pt modelId="{D88AD6AE-176C-7244-B5BA-3D5A920D418D}" type="parTrans" cxnId="{727A13F2-355E-5C44-8B10-484ECD2C3B22}">
      <dgm:prSet/>
      <dgm:spPr/>
      <dgm:t>
        <a:bodyPr/>
        <a:lstStyle/>
        <a:p>
          <a:endParaRPr lang="en-US"/>
        </a:p>
      </dgm:t>
    </dgm:pt>
    <dgm:pt modelId="{388F33EE-D85C-F143-8B37-CE6E1F0BCDCA}" type="sibTrans" cxnId="{727A13F2-355E-5C44-8B10-484ECD2C3B22}">
      <dgm:prSet/>
      <dgm:spPr/>
      <dgm:t>
        <a:bodyPr/>
        <a:lstStyle/>
        <a:p>
          <a:endParaRPr lang="en-US"/>
        </a:p>
      </dgm:t>
    </dgm:pt>
    <dgm:pt modelId="{F9A46E87-0223-B14F-989C-A2AD1002E9FE}">
      <dgm:prSet phldrT="[Text]"/>
      <dgm:spPr/>
      <dgm:t>
        <a:bodyPr/>
        <a:lstStyle/>
        <a:p>
          <a:r>
            <a:rPr lang="pt-PT" noProof="0" smtClean="0"/>
            <a:t>Ingratitud</a:t>
          </a:r>
          <a:endParaRPr lang="en-US" noProof="0" dirty="0"/>
        </a:p>
      </dgm:t>
    </dgm:pt>
    <dgm:pt modelId="{4D305CA3-8807-A34B-83D6-5E6E2A887D72}" type="parTrans" cxnId="{B9CF2B53-C11D-D547-B809-9E65D8B7E4DC}">
      <dgm:prSet/>
      <dgm:spPr/>
      <dgm:t>
        <a:bodyPr/>
        <a:lstStyle/>
        <a:p>
          <a:endParaRPr lang="en-US"/>
        </a:p>
      </dgm:t>
    </dgm:pt>
    <dgm:pt modelId="{CD42143F-6DE5-854B-8CEC-2A812D4C7EAA}" type="sibTrans" cxnId="{B9CF2B53-C11D-D547-B809-9E65D8B7E4DC}">
      <dgm:prSet/>
      <dgm:spPr/>
      <dgm:t>
        <a:bodyPr/>
        <a:lstStyle/>
        <a:p>
          <a:endParaRPr lang="en-US"/>
        </a:p>
      </dgm:t>
    </dgm:pt>
    <dgm:pt modelId="{FC8C9899-16AC-BE40-9EEB-44656828C017}">
      <dgm:prSet phldrT="[Text]"/>
      <dgm:spPr/>
      <dgm:t>
        <a:bodyPr/>
        <a:lstStyle/>
        <a:p>
          <a:r>
            <a:rPr lang="pt-PT" noProof="0" smtClean="0"/>
            <a:t>Impiedad</a:t>
          </a:r>
          <a:endParaRPr lang="en-US" noProof="0" dirty="0"/>
        </a:p>
      </dgm:t>
    </dgm:pt>
    <dgm:pt modelId="{3EDB23F8-587E-1646-9DBD-F45019F53035}" type="parTrans" cxnId="{69376487-79B7-BE46-9EBB-1A59ACF63AA2}">
      <dgm:prSet/>
      <dgm:spPr/>
      <dgm:t>
        <a:bodyPr/>
        <a:lstStyle/>
        <a:p>
          <a:endParaRPr lang="en-US"/>
        </a:p>
      </dgm:t>
    </dgm:pt>
    <dgm:pt modelId="{69696CF5-4EB0-EE47-B7F8-99CE48849E05}" type="sibTrans" cxnId="{69376487-79B7-BE46-9EBB-1A59ACF63AA2}">
      <dgm:prSet/>
      <dgm:spPr/>
      <dgm:t>
        <a:bodyPr/>
        <a:lstStyle/>
        <a:p>
          <a:endParaRPr lang="en-US"/>
        </a:p>
      </dgm:t>
    </dgm:pt>
    <dgm:pt modelId="{0A6C493C-8CA6-9648-A4AC-86A0023864DC}">
      <dgm:prSet phldrT="[Text]"/>
      <dgm:spPr>
        <a:solidFill>
          <a:schemeClr val="accent1">
            <a:tint val="40000"/>
            <a:hueOff val="0"/>
            <a:satOff val="0"/>
            <a:lumOff val="0"/>
            <a:alpha val="70000"/>
          </a:schemeClr>
        </a:solidFill>
      </dgm:spPr>
      <dgm:t>
        <a:bodyPr/>
        <a:lstStyle/>
        <a:p>
          <a:r>
            <a:rPr lang="pt-PT" noProof="0" dirty="0" err="1" smtClean="0"/>
            <a:t>Deshumanización</a:t>
          </a:r>
          <a:endParaRPr lang="en-US" noProof="0" dirty="0"/>
        </a:p>
      </dgm:t>
    </dgm:pt>
    <dgm:pt modelId="{A09FDB9C-4C05-8C4A-A544-6E4F29EA312B}" type="parTrans" cxnId="{A1229490-24B1-F04C-89C8-2D3BBF26EA34}">
      <dgm:prSet/>
      <dgm:spPr/>
      <dgm:t>
        <a:bodyPr/>
        <a:lstStyle/>
        <a:p>
          <a:endParaRPr lang="en-US"/>
        </a:p>
      </dgm:t>
    </dgm:pt>
    <dgm:pt modelId="{E3F5B102-7FE7-A248-914B-F546BF302651}" type="sibTrans" cxnId="{A1229490-24B1-F04C-89C8-2D3BBF26EA34}">
      <dgm:prSet/>
      <dgm:spPr/>
      <dgm:t>
        <a:bodyPr/>
        <a:lstStyle/>
        <a:p>
          <a:endParaRPr lang="en-US"/>
        </a:p>
      </dgm:t>
    </dgm:pt>
    <dgm:pt modelId="{969B4C5D-627E-A449-BE92-C463D5E6A0D9}">
      <dgm:prSet phldrT="[Text]"/>
      <dgm:spPr/>
      <dgm:t>
        <a:bodyPr/>
        <a:lstStyle/>
        <a:p>
          <a:r>
            <a:rPr lang="pt-PT" noProof="0" smtClean="0"/>
            <a:t>Insensibilidad</a:t>
          </a:r>
          <a:endParaRPr lang="en-US" noProof="0" dirty="0"/>
        </a:p>
      </dgm:t>
    </dgm:pt>
    <dgm:pt modelId="{5A05EB76-30C8-DE48-86E5-D939371EDC73}" type="parTrans" cxnId="{7AC8CD68-7ED5-E449-A369-1D67D6B881AB}">
      <dgm:prSet/>
      <dgm:spPr/>
      <dgm:t>
        <a:bodyPr/>
        <a:lstStyle/>
        <a:p>
          <a:endParaRPr lang="en-US"/>
        </a:p>
      </dgm:t>
    </dgm:pt>
    <dgm:pt modelId="{65282335-966E-EF42-A970-0B5D2E788880}" type="sibTrans" cxnId="{7AC8CD68-7ED5-E449-A369-1D67D6B881AB}">
      <dgm:prSet/>
      <dgm:spPr/>
      <dgm:t>
        <a:bodyPr/>
        <a:lstStyle/>
        <a:p>
          <a:endParaRPr lang="en-US"/>
        </a:p>
      </dgm:t>
    </dgm:pt>
    <dgm:pt modelId="{5063B96F-F104-754C-9635-BD274AB28B11}">
      <dgm:prSet phldrT="[Text]"/>
      <dgm:spPr/>
      <dgm:t>
        <a:bodyPr/>
        <a:lstStyle/>
        <a:p>
          <a:r>
            <a:rPr lang="pt-PT" noProof="0" dirty="0" err="1" smtClean="0"/>
            <a:t>Implacabilidad</a:t>
          </a:r>
          <a:endParaRPr lang="en-US" noProof="0" dirty="0"/>
        </a:p>
      </dgm:t>
    </dgm:pt>
    <dgm:pt modelId="{954B686F-3644-5E46-BF03-3C2CCBE91E6D}" type="parTrans" cxnId="{1C572FD7-5A0C-A945-9188-0910DB3ECF9A}">
      <dgm:prSet/>
      <dgm:spPr/>
      <dgm:t>
        <a:bodyPr/>
        <a:lstStyle/>
        <a:p>
          <a:endParaRPr lang="en-US"/>
        </a:p>
      </dgm:t>
    </dgm:pt>
    <dgm:pt modelId="{9964708D-26F9-D44C-AC84-DE4F47C76425}" type="sibTrans" cxnId="{1C572FD7-5A0C-A945-9188-0910DB3ECF9A}">
      <dgm:prSet/>
      <dgm:spPr/>
      <dgm:t>
        <a:bodyPr/>
        <a:lstStyle/>
        <a:p>
          <a:endParaRPr lang="en-US"/>
        </a:p>
      </dgm:t>
    </dgm:pt>
    <dgm:pt modelId="{7202108A-49ED-CF41-BB58-DFFC4E31359B}">
      <dgm:prSet phldrT="[Text]"/>
      <dgm:spPr>
        <a:solidFill>
          <a:schemeClr val="accent1">
            <a:tint val="40000"/>
            <a:hueOff val="0"/>
            <a:satOff val="0"/>
            <a:lumOff val="0"/>
            <a:alpha val="70000"/>
          </a:schemeClr>
        </a:solidFill>
      </dgm:spPr>
      <dgm:t>
        <a:bodyPr/>
        <a:lstStyle/>
        <a:p>
          <a:r>
            <a:rPr lang="pt-PT" noProof="0" dirty="0" err="1" smtClean="0"/>
            <a:t>Destructividad</a:t>
          </a:r>
          <a:endParaRPr lang="en-US" noProof="0" dirty="0"/>
        </a:p>
      </dgm:t>
    </dgm:pt>
    <dgm:pt modelId="{717525B1-B817-6D4E-8310-6A1C337B1BC7}" type="parTrans" cxnId="{2B323564-FAEC-0446-865E-203C4A2D495D}">
      <dgm:prSet/>
      <dgm:spPr/>
      <dgm:t>
        <a:bodyPr/>
        <a:lstStyle/>
        <a:p>
          <a:endParaRPr lang="en-US"/>
        </a:p>
      </dgm:t>
    </dgm:pt>
    <dgm:pt modelId="{3F669BC5-6C51-B345-BDD3-FCBBACD2B9F1}" type="sibTrans" cxnId="{2B323564-FAEC-0446-865E-203C4A2D495D}">
      <dgm:prSet/>
      <dgm:spPr/>
      <dgm:t>
        <a:bodyPr/>
        <a:lstStyle/>
        <a:p>
          <a:endParaRPr lang="en-US"/>
        </a:p>
      </dgm:t>
    </dgm:pt>
    <dgm:pt modelId="{CC2C848A-A688-7E49-937E-2674EAAF53CF}">
      <dgm:prSet phldrT="[Text]"/>
      <dgm:spPr/>
      <dgm:t>
        <a:bodyPr/>
        <a:lstStyle/>
        <a:p>
          <a:r>
            <a:rPr lang="pt-PT" noProof="0" dirty="0" err="1" smtClean="0"/>
            <a:t>Calumniadores</a:t>
          </a:r>
          <a:endParaRPr lang="pt-PT" noProof="0" dirty="0" smtClean="0"/>
        </a:p>
        <a:p>
          <a:r>
            <a:rPr lang="pt-PT" noProof="0" dirty="0" smtClean="0"/>
            <a:t>Libertinos</a:t>
          </a:r>
          <a:endParaRPr lang="en-US" noProof="0" dirty="0"/>
        </a:p>
      </dgm:t>
    </dgm:pt>
    <dgm:pt modelId="{F0809F12-A3A2-5B42-A59E-A61586D05674}" type="parTrans" cxnId="{4559C644-F0AA-0149-9A6A-B6E0F5D01980}">
      <dgm:prSet/>
      <dgm:spPr/>
      <dgm:t>
        <a:bodyPr/>
        <a:lstStyle/>
        <a:p>
          <a:endParaRPr lang="en-US"/>
        </a:p>
      </dgm:t>
    </dgm:pt>
    <dgm:pt modelId="{BC043AC2-31AA-904D-B450-7A94BCB86C27}" type="sibTrans" cxnId="{4559C644-F0AA-0149-9A6A-B6E0F5D01980}">
      <dgm:prSet/>
      <dgm:spPr/>
      <dgm:t>
        <a:bodyPr/>
        <a:lstStyle/>
        <a:p>
          <a:endParaRPr lang="en-US"/>
        </a:p>
      </dgm:t>
    </dgm:pt>
    <dgm:pt modelId="{5B79EB15-59CD-5B40-8AD9-8D8B93529E7B}">
      <dgm:prSet phldrT="[Text]"/>
      <dgm:spPr/>
      <dgm:t>
        <a:bodyPr/>
        <a:lstStyle/>
        <a:p>
          <a:r>
            <a:rPr lang="pt-PT" noProof="0" dirty="0" err="1" smtClean="0"/>
            <a:t>Despiadados</a:t>
          </a:r>
          <a:endParaRPr lang="pt-PT" noProof="0" dirty="0" smtClean="0"/>
        </a:p>
        <a:p>
          <a:r>
            <a:rPr lang="pt-PT" noProof="0" dirty="0" err="1" smtClean="0"/>
            <a:t>Enemigos</a:t>
          </a:r>
          <a:r>
            <a:rPr lang="pt-PT" noProof="0" dirty="0" smtClean="0"/>
            <a:t> de lo </a:t>
          </a:r>
          <a:r>
            <a:rPr lang="pt-PT" noProof="0" dirty="0" err="1" smtClean="0"/>
            <a:t>bueno</a:t>
          </a:r>
          <a:endParaRPr lang="es-ES_tradnl" noProof="0" dirty="0"/>
        </a:p>
      </dgm:t>
    </dgm:pt>
    <dgm:pt modelId="{C697C201-28EC-F841-BE81-37591534000E}" type="parTrans" cxnId="{17F852D7-03FA-414D-B3FD-9741A13D712E}">
      <dgm:prSet/>
      <dgm:spPr/>
      <dgm:t>
        <a:bodyPr/>
        <a:lstStyle/>
        <a:p>
          <a:endParaRPr lang="en-US"/>
        </a:p>
      </dgm:t>
    </dgm:pt>
    <dgm:pt modelId="{15ECBBE1-D268-C34A-8C1A-EC0A09F668E9}" type="sibTrans" cxnId="{17F852D7-03FA-414D-B3FD-9741A13D712E}">
      <dgm:prSet/>
      <dgm:spPr/>
      <dgm:t>
        <a:bodyPr/>
        <a:lstStyle/>
        <a:p>
          <a:endParaRPr lang="en-US"/>
        </a:p>
      </dgm:t>
    </dgm:pt>
    <dgm:pt modelId="{D0D534EE-298B-B746-8C0A-233543A50D87}" type="pres">
      <dgm:prSet presAssocID="{DF721E7A-9128-4E40-BD58-B67B09270EE1}" presName="theList" presStyleCnt="0">
        <dgm:presLayoutVars>
          <dgm:dir/>
          <dgm:animLvl val="lvl"/>
          <dgm:resizeHandles val="exact"/>
        </dgm:presLayoutVars>
      </dgm:prSet>
      <dgm:spPr/>
      <dgm:t>
        <a:bodyPr/>
        <a:lstStyle/>
        <a:p>
          <a:endParaRPr lang="es-ES"/>
        </a:p>
      </dgm:t>
    </dgm:pt>
    <dgm:pt modelId="{81C63097-8731-EC40-B429-E6A35AD3AC40}" type="pres">
      <dgm:prSet presAssocID="{7CB36E49-668B-0C43-AA88-80B0FC2804C0}" presName="compNode" presStyleCnt="0"/>
      <dgm:spPr/>
    </dgm:pt>
    <dgm:pt modelId="{AF1598E5-6EDC-164E-99EF-56F1998C07DF}" type="pres">
      <dgm:prSet presAssocID="{7CB36E49-668B-0C43-AA88-80B0FC2804C0}" presName="aNode" presStyleLbl="bgShp" presStyleIdx="0" presStyleCnt="3"/>
      <dgm:spPr/>
      <dgm:t>
        <a:bodyPr/>
        <a:lstStyle/>
        <a:p>
          <a:endParaRPr lang="es-ES"/>
        </a:p>
      </dgm:t>
    </dgm:pt>
    <dgm:pt modelId="{F64BEC64-9B24-1945-9868-A60208682743}" type="pres">
      <dgm:prSet presAssocID="{7CB36E49-668B-0C43-AA88-80B0FC2804C0}" presName="textNode" presStyleLbl="bgShp" presStyleIdx="0" presStyleCnt="3"/>
      <dgm:spPr/>
      <dgm:t>
        <a:bodyPr/>
        <a:lstStyle/>
        <a:p>
          <a:endParaRPr lang="es-ES"/>
        </a:p>
      </dgm:t>
    </dgm:pt>
    <dgm:pt modelId="{5C73BD59-9BD3-BE4C-8AF3-7761B9645CD6}" type="pres">
      <dgm:prSet presAssocID="{7CB36E49-668B-0C43-AA88-80B0FC2804C0}" presName="compChildNode" presStyleCnt="0"/>
      <dgm:spPr/>
    </dgm:pt>
    <dgm:pt modelId="{44B34FD0-24D3-0841-996A-5EBA5E073B54}" type="pres">
      <dgm:prSet presAssocID="{7CB36E49-668B-0C43-AA88-80B0FC2804C0}" presName="theInnerList" presStyleCnt="0"/>
      <dgm:spPr/>
    </dgm:pt>
    <dgm:pt modelId="{408A54FB-3C2E-034E-87A3-DCA6E701912B}" type="pres">
      <dgm:prSet presAssocID="{F9A46E87-0223-B14F-989C-A2AD1002E9FE}" presName="childNode" presStyleLbl="node1" presStyleIdx="0" presStyleCnt="6">
        <dgm:presLayoutVars>
          <dgm:bulletEnabled val="1"/>
        </dgm:presLayoutVars>
      </dgm:prSet>
      <dgm:spPr/>
      <dgm:t>
        <a:bodyPr/>
        <a:lstStyle/>
        <a:p>
          <a:endParaRPr lang="en-US"/>
        </a:p>
      </dgm:t>
    </dgm:pt>
    <dgm:pt modelId="{9328D996-C679-C04E-BA22-B54053066FB3}" type="pres">
      <dgm:prSet presAssocID="{F9A46E87-0223-B14F-989C-A2AD1002E9FE}" presName="aSpace2" presStyleCnt="0"/>
      <dgm:spPr/>
    </dgm:pt>
    <dgm:pt modelId="{B2249DD0-F12A-734A-A332-288FD632F39F}" type="pres">
      <dgm:prSet presAssocID="{FC8C9899-16AC-BE40-9EEB-44656828C017}" presName="childNode" presStyleLbl="node1" presStyleIdx="1" presStyleCnt="6">
        <dgm:presLayoutVars>
          <dgm:bulletEnabled val="1"/>
        </dgm:presLayoutVars>
      </dgm:prSet>
      <dgm:spPr/>
      <dgm:t>
        <a:bodyPr/>
        <a:lstStyle/>
        <a:p>
          <a:endParaRPr lang="es-ES"/>
        </a:p>
      </dgm:t>
    </dgm:pt>
    <dgm:pt modelId="{9CE8028A-3300-2641-A299-858CB3CF954E}" type="pres">
      <dgm:prSet presAssocID="{7CB36E49-668B-0C43-AA88-80B0FC2804C0}" presName="aSpace" presStyleCnt="0"/>
      <dgm:spPr/>
    </dgm:pt>
    <dgm:pt modelId="{BB35D3B9-32ED-9D4A-8E26-C4C2AE44546C}" type="pres">
      <dgm:prSet presAssocID="{0A6C493C-8CA6-9648-A4AC-86A0023864DC}" presName="compNode" presStyleCnt="0"/>
      <dgm:spPr/>
    </dgm:pt>
    <dgm:pt modelId="{0BAA92E7-E2E3-3A4B-8CB2-B598F52E0EF7}" type="pres">
      <dgm:prSet presAssocID="{0A6C493C-8CA6-9648-A4AC-86A0023864DC}" presName="aNode" presStyleLbl="bgShp" presStyleIdx="1" presStyleCnt="3"/>
      <dgm:spPr/>
      <dgm:t>
        <a:bodyPr/>
        <a:lstStyle/>
        <a:p>
          <a:endParaRPr lang="en-US"/>
        </a:p>
      </dgm:t>
    </dgm:pt>
    <dgm:pt modelId="{BEEE029E-8F04-5F42-AD5E-9248B49E6C59}" type="pres">
      <dgm:prSet presAssocID="{0A6C493C-8CA6-9648-A4AC-86A0023864DC}" presName="textNode" presStyleLbl="bgShp" presStyleIdx="1" presStyleCnt="3"/>
      <dgm:spPr/>
      <dgm:t>
        <a:bodyPr/>
        <a:lstStyle/>
        <a:p>
          <a:endParaRPr lang="en-US"/>
        </a:p>
      </dgm:t>
    </dgm:pt>
    <dgm:pt modelId="{846108F6-DDC4-B041-90C1-A5148CA9C4BA}" type="pres">
      <dgm:prSet presAssocID="{0A6C493C-8CA6-9648-A4AC-86A0023864DC}" presName="compChildNode" presStyleCnt="0"/>
      <dgm:spPr/>
    </dgm:pt>
    <dgm:pt modelId="{C491C8F2-4CCF-6340-BE6A-7E0261C13E52}" type="pres">
      <dgm:prSet presAssocID="{0A6C493C-8CA6-9648-A4AC-86A0023864DC}" presName="theInnerList" presStyleCnt="0"/>
      <dgm:spPr/>
    </dgm:pt>
    <dgm:pt modelId="{F1F72FC2-43EA-994D-9F3B-9C3C740F5BA9}" type="pres">
      <dgm:prSet presAssocID="{969B4C5D-627E-A449-BE92-C463D5E6A0D9}" presName="childNode" presStyleLbl="node1" presStyleIdx="2" presStyleCnt="6">
        <dgm:presLayoutVars>
          <dgm:bulletEnabled val="1"/>
        </dgm:presLayoutVars>
      </dgm:prSet>
      <dgm:spPr/>
      <dgm:t>
        <a:bodyPr/>
        <a:lstStyle/>
        <a:p>
          <a:endParaRPr lang="en-US"/>
        </a:p>
      </dgm:t>
    </dgm:pt>
    <dgm:pt modelId="{CCEF1731-D671-6048-A17B-4D57D591B92A}" type="pres">
      <dgm:prSet presAssocID="{969B4C5D-627E-A449-BE92-C463D5E6A0D9}" presName="aSpace2" presStyleCnt="0"/>
      <dgm:spPr/>
    </dgm:pt>
    <dgm:pt modelId="{7C82BCB9-8243-DE4A-AB15-3E6935B5E0A4}" type="pres">
      <dgm:prSet presAssocID="{5063B96F-F104-754C-9635-BD274AB28B11}" presName="childNode" presStyleLbl="node1" presStyleIdx="3" presStyleCnt="6">
        <dgm:presLayoutVars>
          <dgm:bulletEnabled val="1"/>
        </dgm:presLayoutVars>
      </dgm:prSet>
      <dgm:spPr/>
      <dgm:t>
        <a:bodyPr/>
        <a:lstStyle/>
        <a:p>
          <a:endParaRPr lang="en-US"/>
        </a:p>
      </dgm:t>
    </dgm:pt>
    <dgm:pt modelId="{A7BF0B5E-BB34-8648-8AC2-E49FEB443FC7}" type="pres">
      <dgm:prSet presAssocID="{0A6C493C-8CA6-9648-A4AC-86A0023864DC}" presName="aSpace" presStyleCnt="0"/>
      <dgm:spPr/>
    </dgm:pt>
    <dgm:pt modelId="{D3F45907-BBD7-BA45-994F-214FCD9CAB54}" type="pres">
      <dgm:prSet presAssocID="{7202108A-49ED-CF41-BB58-DFFC4E31359B}" presName="compNode" presStyleCnt="0"/>
      <dgm:spPr/>
    </dgm:pt>
    <dgm:pt modelId="{6427A3C3-381F-C347-876F-31621A578C47}" type="pres">
      <dgm:prSet presAssocID="{7202108A-49ED-CF41-BB58-DFFC4E31359B}" presName="aNode" presStyleLbl="bgShp" presStyleIdx="2" presStyleCnt="3"/>
      <dgm:spPr/>
      <dgm:t>
        <a:bodyPr/>
        <a:lstStyle/>
        <a:p>
          <a:endParaRPr lang="en-US"/>
        </a:p>
      </dgm:t>
    </dgm:pt>
    <dgm:pt modelId="{CD78D487-979B-914E-815F-84BD08057AC5}" type="pres">
      <dgm:prSet presAssocID="{7202108A-49ED-CF41-BB58-DFFC4E31359B}" presName="textNode" presStyleLbl="bgShp" presStyleIdx="2" presStyleCnt="3"/>
      <dgm:spPr/>
      <dgm:t>
        <a:bodyPr/>
        <a:lstStyle/>
        <a:p>
          <a:endParaRPr lang="en-US"/>
        </a:p>
      </dgm:t>
    </dgm:pt>
    <dgm:pt modelId="{DC8C615D-BDA1-AD4A-B280-5693B1015FAD}" type="pres">
      <dgm:prSet presAssocID="{7202108A-49ED-CF41-BB58-DFFC4E31359B}" presName="compChildNode" presStyleCnt="0"/>
      <dgm:spPr/>
    </dgm:pt>
    <dgm:pt modelId="{F3C95707-F331-DF47-A53A-82EAB9CE1022}" type="pres">
      <dgm:prSet presAssocID="{7202108A-49ED-CF41-BB58-DFFC4E31359B}" presName="theInnerList" presStyleCnt="0"/>
      <dgm:spPr/>
    </dgm:pt>
    <dgm:pt modelId="{0802FC96-8DF6-5242-881C-E7D33FD077C7}" type="pres">
      <dgm:prSet presAssocID="{CC2C848A-A688-7E49-937E-2674EAAF53CF}" presName="childNode" presStyleLbl="node1" presStyleIdx="4" presStyleCnt="6">
        <dgm:presLayoutVars>
          <dgm:bulletEnabled val="1"/>
        </dgm:presLayoutVars>
      </dgm:prSet>
      <dgm:spPr/>
      <dgm:t>
        <a:bodyPr/>
        <a:lstStyle/>
        <a:p>
          <a:endParaRPr lang="en-US"/>
        </a:p>
      </dgm:t>
    </dgm:pt>
    <dgm:pt modelId="{87747BE5-985D-0247-9835-E82247B416E2}" type="pres">
      <dgm:prSet presAssocID="{CC2C848A-A688-7E49-937E-2674EAAF53CF}" presName="aSpace2" presStyleCnt="0"/>
      <dgm:spPr/>
    </dgm:pt>
    <dgm:pt modelId="{F69A0059-BB9C-FF4D-808C-237CAF840186}" type="pres">
      <dgm:prSet presAssocID="{5B79EB15-59CD-5B40-8AD9-8D8B93529E7B}" presName="childNode" presStyleLbl="node1" presStyleIdx="5" presStyleCnt="6">
        <dgm:presLayoutVars>
          <dgm:bulletEnabled val="1"/>
        </dgm:presLayoutVars>
      </dgm:prSet>
      <dgm:spPr/>
      <dgm:t>
        <a:bodyPr/>
        <a:lstStyle/>
        <a:p>
          <a:endParaRPr lang="es-ES"/>
        </a:p>
      </dgm:t>
    </dgm:pt>
  </dgm:ptLst>
  <dgm:cxnLst>
    <dgm:cxn modelId="{9317E692-5BE6-2246-913B-EC5AFD6B57E3}" type="presOf" srcId="{F9A46E87-0223-B14F-989C-A2AD1002E9FE}" destId="{408A54FB-3C2E-034E-87A3-DCA6E701912B}" srcOrd="0" destOrd="0" presId="urn:microsoft.com/office/officeart/2005/8/layout/lProcess2"/>
    <dgm:cxn modelId="{A1229490-24B1-F04C-89C8-2D3BBF26EA34}" srcId="{DF721E7A-9128-4E40-BD58-B67B09270EE1}" destId="{0A6C493C-8CA6-9648-A4AC-86A0023864DC}" srcOrd="1" destOrd="0" parTransId="{A09FDB9C-4C05-8C4A-A544-6E4F29EA312B}" sibTransId="{E3F5B102-7FE7-A248-914B-F546BF302651}"/>
    <dgm:cxn modelId="{9EB87430-0EC0-4247-8616-3E11BCEDC014}" type="presOf" srcId="{5B79EB15-59CD-5B40-8AD9-8D8B93529E7B}" destId="{F69A0059-BB9C-FF4D-808C-237CAF840186}" srcOrd="0" destOrd="0" presId="urn:microsoft.com/office/officeart/2005/8/layout/lProcess2"/>
    <dgm:cxn modelId="{85D97A9E-E9B2-B643-B76F-4F42D0E3AA4C}" type="presOf" srcId="{CC2C848A-A688-7E49-937E-2674EAAF53CF}" destId="{0802FC96-8DF6-5242-881C-E7D33FD077C7}" srcOrd="0" destOrd="0" presId="urn:microsoft.com/office/officeart/2005/8/layout/lProcess2"/>
    <dgm:cxn modelId="{69376487-79B7-BE46-9EBB-1A59ACF63AA2}" srcId="{7CB36E49-668B-0C43-AA88-80B0FC2804C0}" destId="{FC8C9899-16AC-BE40-9EEB-44656828C017}" srcOrd="1" destOrd="0" parTransId="{3EDB23F8-587E-1646-9DBD-F45019F53035}" sibTransId="{69696CF5-4EB0-EE47-B7F8-99CE48849E05}"/>
    <dgm:cxn modelId="{CC62D757-9EF6-7041-AA88-0FA23DD5DFA1}" type="presOf" srcId="{969B4C5D-627E-A449-BE92-C463D5E6A0D9}" destId="{F1F72FC2-43EA-994D-9F3B-9C3C740F5BA9}" srcOrd="0" destOrd="0" presId="urn:microsoft.com/office/officeart/2005/8/layout/lProcess2"/>
    <dgm:cxn modelId="{B9CF2B53-C11D-D547-B809-9E65D8B7E4DC}" srcId="{7CB36E49-668B-0C43-AA88-80B0FC2804C0}" destId="{F9A46E87-0223-B14F-989C-A2AD1002E9FE}" srcOrd="0" destOrd="0" parTransId="{4D305CA3-8807-A34B-83D6-5E6E2A887D72}" sibTransId="{CD42143F-6DE5-854B-8CEC-2A812D4C7EAA}"/>
    <dgm:cxn modelId="{BDE51BA6-FBA0-3C4D-8371-EF4D795F4D64}" type="presOf" srcId="{7CB36E49-668B-0C43-AA88-80B0FC2804C0}" destId="{AF1598E5-6EDC-164E-99EF-56F1998C07DF}" srcOrd="0" destOrd="0" presId="urn:microsoft.com/office/officeart/2005/8/layout/lProcess2"/>
    <dgm:cxn modelId="{1C572FD7-5A0C-A945-9188-0910DB3ECF9A}" srcId="{0A6C493C-8CA6-9648-A4AC-86A0023864DC}" destId="{5063B96F-F104-754C-9635-BD274AB28B11}" srcOrd="1" destOrd="0" parTransId="{954B686F-3644-5E46-BF03-3C2CCBE91E6D}" sibTransId="{9964708D-26F9-D44C-AC84-DE4F47C76425}"/>
    <dgm:cxn modelId="{17F852D7-03FA-414D-B3FD-9741A13D712E}" srcId="{7202108A-49ED-CF41-BB58-DFFC4E31359B}" destId="{5B79EB15-59CD-5B40-8AD9-8D8B93529E7B}" srcOrd="1" destOrd="0" parTransId="{C697C201-28EC-F841-BE81-37591534000E}" sibTransId="{15ECBBE1-D268-C34A-8C1A-EC0A09F668E9}"/>
    <dgm:cxn modelId="{ADA5D649-0C28-BF42-83BC-7FF1944C97A4}" type="presOf" srcId="{0A6C493C-8CA6-9648-A4AC-86A0023864DC}" destId="{0BAA92E7-E2E3-3A4B-8CB2-B598F52E0EF7}" srcOrd="0" destOrd="0" presId="urn:microsoft.com/office/officeart/2005/8/layout/lProcess2"/>
    <dgm:cxn modelId="{CDE5EA1B-4EAE-9A47-AFD4-BD029C483971}" type="presOf" srcId="{7202108A-49ED-CF41-BB58-DFFC4E31359B}" destId="{CD78D487-979B-914E-815F-84BD08057AC5}" srcOrd="1" destOrd="0" presId="urn:microsoft.com/office/officeart/2005/8/layout/lProcess2"/>
    <dgm:cxn modelId="{A1E8667E-BEFB-6643-AEAD-E61F00F71027}" type="presOf" srcId="{7202108A-49ED-CF41-BB58-DFFC4E31359B}" destId="{6427A3C3-381F-C347-876F-31621A578C47}" srcOrd="0" destOrd="0" presId="urn:microsoft.com/office/officeart/2005/8/layout/lProcess2"/>
    <dgm:cxn modelId="{C80CCA41-F2C8-AD4E-933A-9C08D929A7F6}" type="presOf" srcId="{0A6C493C-8CA6-9648-A4AC-86A0023864DC}" destId="{BEEE029E-8F04-5F42-AD5E-9248B49E6C59}" srcOrd="1" destOrd="0" presId="urn:microsoft.com/office/officeart/2005/8/layout/lProcess2"/>
    <dgm:cxn modelId="{51E9834F-6388-EF44-AE0C-6A6A03A20A4E}" type="presOf" srcId="{FC8C9899-16AC-BE40-9EEB-44656828C017}" destId="{B2249DD0-F12A-734A-A332-288FD632F39F}" srcOrd="0" destOrd="0" presId="urn:microsoft.com/office/officeart/2005/8/layout/lProcess2"/>
    <dgm:cxn modelId="{2B323564-FAEC-0446-865E-203C4A2D495D}" srcId="{DF721E7A-9128-4E40-BD58-B67B09270EE1}" destId="{7202108A-49ED-CF41-BB58-DFFC4E31359B}" srcOrd="2" destOrd="0" parTransId="{717525B1-B817-6D4E-8310-6A1C337B1BC7}" sibTransId="{3F669BC5-6C51-B345-BDD3-FCBBACD2B9F1}"/>
    <dgm:cxn modelId="{C2F05A97-B35C-2F42-860D-59D33363457B}" type="presOf" srcId="{7CB36E49-668B-0C43-AA88-80B0FC2804C0}" destId="{F64BEC64-9B24-1945-9868-A60208682743}" srcOrd="1" destOrd="0" presId="urn:microsoft.com/office/officeart/2005/8/layout/lProcess2"/>
    <dgm:cxn modelId="{F231F813-FE37-4F4F-AE2E-75B3D206DD60}" type="presOf" srcId="{5063B96F-F104-754C-9635-BD274AB28B11}" destId="{7C82BCB9-8243-DE4A-AB15-3E6935B5E0A4}" srcOrd="0" destOrd="0" presId="urn:microsoft.com/office/officeart/2005/8/layout/lProcess2"/>
    <dgm:cxn modelId="{727A13F2-355E-5C44-8B10-484ECD2C3B22}" srcId="{DF721E7A-9128-4E40-BD58-B67B09270EE1}" destId="{7CB36E49-668B-0C43-AA88-80B0FC2804C0}" srcOrd="0" destOrd="0" parTransId="{D88AD6AE-176C-7244-B5BA-3D5A920D418D}" sibTransId="{388F33EE-D85C-F143-8B37-CE6E1F0BCDCA}"/>
    <dgm:cxn modelId="{7AC8CD68-7ED5-E449-A369-1D67D6B881AB}" srcId="{0A6C493C-8CA6-9648-A4AC-86A0023864DC}" destId="{969B4C5D-627E-A449-BE92-C463D5E6A0D9}" srcOrd="0" destOrd="0" parTransId="{5A05EB76-30C8-DE48-86E5-D939371EDC73}" sibTransId="{65282335-966E-EF42-A970-0B5D2E788880}"/>
    <dgm:cxn modelId="{47826E01-9569-C842-AC39-7BE60F7480CA}" type="presOf" srcId="{DF721E7A-9128-4E40-BD58-B67B09270EE1}" destId="{D0D534EE-298B-B746-8C0A-233543A50D87}" srcOrd="0" destOrd="0" presId="urn:microsoft.com/office/officeart/2005/8/layout/lProcess2"/>
    <dgm:cxn modelId="{4559C644-F0AA-0149-9A6A-B6E0F5D01980}" srcId="{7202108A-49ED-CF41-BB58-DFFC4E31359B}" destId="{CC2C848A-A688-7E49-937E-2674EAAF53CF}" srcOrd="0" destOrd="0" parTransId="{F0809F12-A3A2-5B42-A59E-A61586D05674}" sibTransId="{BC043AC2-31AA-904D-B450-7A94BCB86C27}"/>
    <dgm:cxn modelId="{3226FF6A-5876-4246-ACCB-7DB6B5526D06}" type="presParOf" srcId="{D0D534EE-298B-B746-8C0A-233543A50D87}" destId="{81C63097-8731-EC40-B429-E6A35AD3AC40}" srcOrd="0" destOrd="0" presId="urn:microsoft.com/office/officeart/2005/8/layout/lProcess2"/>
    <dgm:cxn modelId="{11F1ACD1-7915-2749-A490-0A20DFAA03F2}" type="presParOf" srcId="{81C63097-8731-EC40-B429-E6A35AD3AC40}" destId="{AF1598E5-6EDC-164E-99EF-56F1998C07DF}" srcOrd="0" destOrd="0" presId="urn:microsoft.com/office/officeart/2005/8/layout/lProcess2"/>
    <dgm:cxn modelId="{09E703D0-1254-344D-9985-AE0310EAFC71}" type="presParOf" srcId="{81C63097-8731-EC40-B429-E6A35AD3AC40}" destId="{F64BEC64-9B24-1945-9868-A60208682743}" srcOrd="1" destOrd="0" presId="urn:microsoft.com/office/officeart/2005/8/layout/lProcess2"/>
    <dgm:cxn modelId="{C71B111F-9E48-0C41-B349-28F5E508A227}" type="presParOf" srcId="{81C63097-8731-EC40-B429-E6A35AD3AC40}" destId="{5C73BD59-9BD3-BE4C-8AF3-7761B9645CD6}" srcOrd="2" destOrd="0" presId="urn:microsoft.com/office/officeart/2005/8/layout/lProcess2"/>
    <dgm:cxn modelId="{2C676820-8D6C-924C-97E3-5B8312859530}" type="presParOf" srcId="{5C73BD59-9BD3-BE4C-8AF3-7761B9645CD6}" destId="{44B34FD0-24D3-0841-996A-5EBA5E073B54}" srcOrd="0" destOrd="0" presId="urn:microsoft.com/office/officeart/2005/8/layout/lProcess2"/>
    <dgm:cxn modelId="{822E62FD-A338-0141-9DE4-9E3D8F466B52}" type="presParOf" srcId="{44B34FD0-24D3-0841-996A-5EBA5E073B54}" destId="{408A54FB-3C2E-034E-87A3-DCA6E701912B}" srcOrd="0" destOrd="0" presId="urn:microsoft.com/office/officeart/2005/8/layout/lProcess2"/>
    <dgm:cxn modelId="{96A5BB7A-6D32-614E-92EF-722C7B050CA7}" type="presParOf" srcId="{44B34FD0-24D3-0841-996A-5EBA5E073B54}" destId="{9328D996-C679-C04E-BA22-B54053066FB3}" srcOrd="1" destOrd="0" presId="urn:microsoft.com/office/officeart/2005/8/layout/lProcess2"/>
    <dgm:cxn modelId="{7A00FFD3-D9CD-1E48-ADF9-0CE3BFC9A0BC}" type="presParOf" srcId="{44B34FD0-24D3-0841-996A-5EBA5E073B54}" destId="{B2249DD0-F12A-734A-A332-288FD632F39F}" srcOrd="2" destOrd="0" presId="urn:microsoft.com/office/officeart/2005/8/layout/lProcess2"/>
    <dgm:cxn modelId="{9C37A6FC-67F4-774E-A367-E2FD63F02A8B}" type="presParOf" srcId="{D0D534EE-298B-B746-8C0A-233543A50D87}" destId="{9CE8028A-3300-2641-A299-858CB3CF954E}" srcOrd="1" destOrd="0" presId="urn:microsoft.com/office/officeart/2005/8/layout/lProcess2"/>
    <dgm:cxn modelId="{3F724D38-2B6D-034B-99E7-ADDB3AC0BCFE}" type="presParOf" srcId="{D0D534EE-298B-B746-8C0A-233543A50D87}" destId="{BB35D3B9-32ED-9D4A-8E26-C4C2AE44546C}" srcOrd="2" destOrd="0" presId="urn:microsoft.com/office/officeart/2005/8/layout/lProcess2"/>
    <dgm:cxn modelId="{11297B7F-F612-2F49-AA27-AB3B6F7F00BA}" type="presParOf" srcId="{BB35D3B9-32ED-9D4A-8E26-C4C2AE44546C}" destId="{0BAA92E7-E2E3-3A4B-8CB2-B598F52E0EF7}" srcOrd="0" destOrd="0" presId="urn:microsoft.com/office/officeart/2005/8/layout/lProcess2"/>
    <dgm:cxn modelId="{65B7172E-B3BC-D349-8F88-1F82F1E7CA8E}" type="presParOf" srcId="{BB35D3B9-32ED-9D4A-8E26-C4C2AE44546C}" destId="{BEEE029E-8F04-5F42-AD5E-9248B49E6C59}" srcOrd="1" destOrd="0" presId="urn:microsoft.com/office/officeart/2005/8/layout/lProcess2"/>
    <dgm:cxn modelId="{EA903EB0-04E1-2B4D-A871-E31146947222}" type="presParOf" srcId="{BB35D3B9-32ED-9D4A-8E26-C4C2AE44546C}" destId="{846108F6-DDC4-B041-90C1-A5148CA9C4BA}" srcOrd="2" destOrd="0" presId="urn:microsoft.com/office/officeart/2005/8/layout/lProcess2"/>
    <dgm:cxn modelId="{84BFF67C-B6A6-2C47-9DB0-5780EEC497A9}" type="presParOf" srcId="{846108F6-DDC4-B041-90C1-A5148CA9C4BA}" destId="{C491C8F2-4CCF-6340-BE6A-7E0261C13E52}" srcOrd="0" destOrd="0" presId="urn:microsoft.com/office/officeart/2005/8/layout/lProcess2"/>
    <dgm:cxn modelId="{0563E619-C0D8-0341-8B13-E4B3C9718F2F}" type="presParOf" srcId="{C491C8F2-4CCF-6340-BE6A-7E0261C13E52}" destId="{F1F72FC2-43EA-994D-9F3B-9C3C740F5BA9}" srcOrd="0" destOrd="0" presId="urn:microsoft.com/office/officeart/2005/8/layout/lProcess2"/>
    <dgm:cxn modelId="{EE626255-C0B9-7C41-BE3B-D50EA10B6377}" type="presParOf" srcId="{C491C8F2-4CCF-6340-BE6A-7E0261C13E52}" destId="{CCEF1731-D671-6048-A17B-4D57D591B92A}" srcOrd="1" destOrd="0" presId="urn:microsoft.com/office/officeart/2005/8/layout/lProcess2"/>
    <dgm:cxn modelId="{3AA20A39-6741-AD41-8B51-9A6965D5B6DF}" type="presParOf" srcId="{C491C8F2-4CCF-6340-BE6A-7E0261C13E52}" destId="{7C82BCB9-8243-DE4A-AB15-3E6935B5E0A4}" srcOrd="2" destOrd="0" presId="urn:microsoft.com/office/officeart/2005/8/layout/lProcess2"/>
    <dgm:cxn modelId="{7513DDD4-45EA-CD47-AAFF-3430DF5FBA7C}" type="presParOf" srcId="{D0D534EE-298B-B746-8C0A-233543A50D87}" destId="{A7BF0B5E-BB34-8648-8AC2-E49FEB443FC7}" srcOrd="3" destOrd="0" presId="urn:microsoft.com/office/officeart/2005/8/layout/lProcess2"/>
    <dgm:cxn modelId="{A543573B-6D0E-7E4B-896A-A42A1F595E9C}" type="presParOf" srcId="{D0D534EE-298B-B746-8C0A-233543A50D87}" destId="{D3F45907-BBD7-BA45-994F-214FCD9CAB54}" srcOrd="4" destOrd="0" presId="urn:microsoft.com/office/officeart/2005/8/layout/lProcess2"/>
    <dgm:cxn modelId="{53472995-4CDA-D94D-8780-9DC3BE1ECA0C}" type="presParOf" srcId="{D3F45907-BBD7-BA45-994F-214FCD9CAB54}" destId="{6427A3C3-381F-C347-876F-31621A578C47}" srcOrd="0" destOrd="0" presId="urn:microsoft.com/office/officeart/2005/8/layout/lProcess2"/>
    <dgm:cxn modelId="{E088D3C7-5F06-2947-BA6B-8F9A75B37E48}" type="presParOf" srcId="{D3F45907-BBD7-BA45-994F-214FCD9CAB54}" destId="{CD78D487-979B-914E-815F-84BD08057AC5}" srcOrd="1" destOrd="0" presId="urn:microsoft.com/office/officeart/2005/8/layout/lProcess2"/>
    <dgm:cxn modelId="{89ED493A-DB07-264C-8FE5-367CEF98BB5A}" type="presParOf" srcId="{D3F45907-BBD7-BA45-994F-214FCD9CAB54}" destId="{DC8C615D-BDA1-AD4A-B280-5693B1015FAD}" srcOrd="2" destOrd="0" presId="urn:microsoft.com/office/officeart/2005/8/layout/lProcess2"/>
    <dgm:cxn modelId="{98C78EEC-4CD0-5544-AA9B-E0ECC3D6EACC}" type="presParOf" srcId="{DC8C615D-BDA1-AD4A-B280-5693B1015FAD}" destId="{F3C95707-F331-DF47-A53A-82EAB9CE1022}" srcOrd="0" destOrd="0" presId="urn:microsoft.com/office/officeart/2005/8/layout/lProcess2"/>
    <dgm:cxn modelId="{C9AF16DB-9922-E242-8390-39D5866B8FCA}" type="presParOf" srcId="{F3C95707-F331-DF47-A53A-82EAB9CE1022}" destId="{0802FC96-8DF6-5242-881C-E7D33FD077C7}" srcOrd="0" destOrd="0" presId="urn:microsoft.com/office/officeart/2005/8/layout/lProcess2"/>
    <dgm:cxn modelId="{4EDEFA53-E93C-B645-B48F-B1568875F370}" type="presParOf" srcId="{F3C95707-F331-DF47-A53A-82EAB9CE1022}" destId="{87747BE5-985D-0247-9835-E82247B416E2}" srcOrd="1" destOrd="0" presId="urn:microsoft.com/office/officeart/2005/8/layout/lProcess2"/>
    <dgm:cxn modelId="{12A7130C-87AA-2E40-80C7-083F489E6A9D}" type="presParOf" srcId="{F3C95707-F331-DF47-A53A-82EAB9CE1022}" destId="{F69A0059-BB9C-FF4D-808C-237CAF84018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598E5-6EDC-164E-99EF-56F1998C07DF}">
      <dsp:nvSpPr>
        <dsp:cNvPr id="0" name=""/>
        <dsp:cNvSpPr/>
      </dsp:nvSpPr>
      <dsp:spPr>
        <a:xfrm>
          <a:off x="1004" y="0"/>
          <a:ext cx="2611933" cy="4373563"/>
        </a:xfrm>
        <a:prstGeom prst="roundRect">
          <a:avLst>
            <a:gd name="adj" fmla="val 10000"/>
          </a:avLst>
        </a:prstGeom>
        <a:solidFill>
          <a:schemeClr val="accent2">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noProof="0" dirty="0" smtClean="0"/>
            <a:t>El </a:t>
          </a:r>
          <a:r>
            <a:rPr lang="pt-PT" sz="2800" kern="1200" noProof="0" dirty="0" err="1" smtClean="0"/>
            <a:t>yo</a:t>
          </a:r>
          <a:r>
            <a:rPr lang="pt-PT" sz="2800" kern="1200" noProof="0" dirty="0" smtClean="0"/>
            <a:t> como centro</a:t>
          </a:r>
          <a:endParaRPr lang="en-US" sz="2800" kern="1200" noProof="0" dirty="0"/>
        </a:p>
      </dsp:txBody>
      <dsp:txXfrm>
        <a:off x="1004" y="0"/>
        <a:ext cx="2611933" cy="1312068"/>
      </dsp:txXfrm>
    </dsp:sp>
    <dsp:sp modelId="{408A54FB-3C2E-034E-87A3-DCA6E701912B}">
      <dsp:nvSpPr>
        <dsp:cNvPr id="0" name=""/>
        <dsp:cNvSpPr/>
      </dsp:nvSpPr>
      <dsp:spPr>
        <a:xfrm>
          <a:off x="262197" y="1313350"/>
          <a:ext cx="2089546" cy="1318689"/>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smtClean="0"/>
            <a:t>Egoísmo</a:t>
          </a:r>
          <a:endParaRPr lang="en-US" sz="2400" kern="1200" noProof="0" dirty="0"/>
        </a:p>
      </dsp:txBody>
      <dsp:txXfrm>
        <a:off x="300820" y="1351973"/>
        <a:ext cx="2012300" cy="1241443"/>
      </dsp:txXfrm>
    </dsp:sp>
    <dsp:sp modelId="{B2249DD0-F12A-734A-A332-288FD632F39F}">
      <dsp:nvSpPr>
        <dsp:cNvPr id="0" name=""/>
        <dsp:cNvSpPr/>
      </dsp:nvSpPr>
      <dsp:spPr>
        <a:xfrm>
          <a:off x="262197" y="2834914"/>
          <a:ext cx="2089546" cy="131868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smtClean="0"/>
            <a:t>Materialismo</a:t>
          </a:r>
          <a:endParaRPr lang="en-US" sz="2400" kern="1200" noProof="0" dirty="0"/>
        </a:p>
      </dsp:txBody>
      <dsp:txXfrm>
        <a:off x="300820" y="2873537"/>
        <a:ext cx="2012300" cy="1241443"/>
      </dsp:txXfrm>
    </dsp:sp>
    <dsp:sp modelId="{0BAA92E7-E2E3-3A4B-8CB2-B598F52E0EF7}">
      <dsp:nvSpPr>
        <dsp:cNvPr id="0" name=""/>
        <dsp:cNvSpPr/>
      </dsp:nvSpPr>
      <dsp:spPr>
        <a:xfrm>
          <a:off x="2808833" y="0"/>
          <a:ext cx="2611933" cy="4373563"/>
        </a:xfrm>
        <a:prstGeom prst="roundRect">
          <a:avLst>
            <a:gd name="adj" fmla="val 10000"/>
          </a:avLst>
        </a:prstGeom>
        <a:solidFill>
          <a:schemeClr val="accent2">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noProof="0" dirty="0" smtClean="0"/>
            <a:t>Parecer para ser</a:t>
          </a:r>
          <a:endParaRPr lang="en-US" sz="2800" kern="1200" noProof="0" dirty="0"/>
        </a:p>
      </dsp:txBody>
      <dsp:txXfrm>
        <a:off x="2808833" y="0"/>
        <a:ext cx="2611933" cy="1312068"/>
      </dsp:txXfrm>
    </dsp:sp>
    <dsp:sp modelId="{F1F72FC2-43EA-994D-9F3B-9C3C740F5BA9}">
      <dsp:nvSpPr>
        <dsp:cNvPr id="0" name=""/>
        <dsp:cNvSpPr/>
      </dsp:nvSpPr>
      <dsp:spPr>
        <a:xfrm>
          <a:off x="3070026" y="1313350"/>
          <a:ext cx="2089546" cy="1318689"/>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Orgullo</a:t>
          </a:r>
          <a:endParaRPr lang="en-US" sz="2400" kern="1200" noProof="0" dirty="0"/>
        </a:p>
      </dsp:txBody>
      <dsp:txXfrm>
        <a:off x="3108649" y="1351973"/>
        <a:ext cx="2012300" cy="1241443"/>
      </dsp:txXfrm>
    </dsp:sp>
    <dsp:sp modelId="{7C82BCB9-8243-DE4A-AB15-3E6935B5E0A4}">
      <dsp:nvSpPr>
        <dsp:cNvPr id="0" name=""/>
        <dsp:cNvSpPr/>
      </dsp:nvSpPr>
      <dsp:spPr>
        <a:xfrm>
          <a:off x="3070026" y="2834914"/>
          <a:ext cx="2089546" cy="1318689"/>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Arrogancia</a:t>
          </a:r>
          <a:endParaRPr lang="en-US" sz="2400" kern="1200" noProof="0" dirty="0"/>
        </a:p>
      </dsp:txBody>
      <dsp:txXfrm>
        <a:off x="3108649" y="2873537"/>
        <a:ext cx="2012300" cy="1241443"/>
      </dsp:txXfrm>
    </dsp:sp>
    <dsp:sp modelId="{6427A3C3-381F-C347-876F-31621A578C47}">
      <dsp:nvSpPr>
        <dsp:cNvPr id="0" name=""/>
        <dsp:cNvSpPr/>
      </dsp:nvSpPr>
      <dsp:spPr>
        <a:xfrm>
          <a:off x="5616661" y="0"/>
          <a:ext cx="2611933" cy="4373563"/>
        </a:xfrm>
        <a:prstGeom prst="roundRect">
          <a:avLst>
            <a:gd name="adj" fmla="val 10000"/>
          </a:avLst>
        </a:prstGeom>
        <a:solidFill>
          <a:schemeClr val="accent2">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noProof="0" dirty="0" smtClean="0"/>
            <a:t>Baja tolerancia a la frustración</a:t>
          </a:r>
          <a:endParaRPr lang="en-US" sz="2800" kern="1200" noProof="0" dirty="0"/>
        </a:p>
      </dsp:txBody>
      <dsp:txXfrm>
        <a:off x="5616661" y="0"/>
        <a:ext cx="2611933" cy="1312068"/>
      </dsp:txXfrm>
    </dsp:sp>
    <dsp:sp modelId="{0802FC96-8DF6-5242-881C-E7D33FD077C7}">
      <dsp:nvSpPr>
        <dsp:cNvPr id="0" name=""/>
        <dsp:cNvSpPr/>
      </dsp:nvSpPr>
      <dsp:spPr>
        <a:xfrm>
          <a:off x="5877855" y="1313350"/>
          <a:ext cx="2089546" cy="1318689"/>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Agresividad</a:t>
          </a:r>
          <a:endParaRPr lang="en-US" sz="2400" kern="1200" noProof="0" dirty="0"/>
        </a:p>
      </dsp:txBody>
      <dsp:txXfrm>
        <a:off x="5916478" y="1351973"/>
        <a:ext cx="2012300" cy="1241443"/>
      </dsp:txXfrm>
    </dsp:sp>
    <dsp:sp modelId="{F69A0059-BB9C-FF4D-808C-237CAF840186}">
      <dsp:nvSpPr>
        <dsp:cNvPr id="0" name=""/>
        <dsp:cNvSpPr/>
      </dsp:nvSpPr>
      <dsp:spPr>
        <a:xfrm>
          <a:off x="5877855" y="2834914"/>
          <a:ext cx="2089546" cy="1318689"/>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Desobediencia</a:t>
          </a:r>
          <a:endParaRPr lang="en-US" sz="2400" kern="1200" noProof="0" dirty="0"/>
        </a:p>
      </dsp:txBody>
      <dsp:txXfrm>
        <a:off x="5916478" y="2873537"/>
        <a:ext cx="2012300" cy="1241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598E5-6EDC-164E-99EF-56F1998C07DF}">
      <dsp:nvSpPr>
        <dsp:cNvPr id="0" name=""/>
        <dsp:cNvSpPr/>
      </dsp:nvSpPr>
      <dsp:spPr>
        <a:xfrm>
          <a:off x="1004" y="0"/>
          <a:ext cx="2611933" cy="4373563"/>
        </a:xfrm>
        <a:prstGeom prst="roundRect">
          <a:avLst>
            <a:gd name="adj" fmla="val 10000"/>
          </a:avLst>
        </a:prstGeom>
        <a:solidFill>
          <a:schemeClr val="accent1">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pt-PT" sz="2600" kern="1200" noProof="0" dirty="0" err="1" smtClean="0"/>
            <a:t>Frustración</a:t>
          </a:r>
          <a:endParaRPr lang="en-US" sz="2600" kern="1200" noProof="0" dirty="0"/>
        </a:p>
      </dsp:txBody>
      <dsp:txXfrm>
        <a:off x="1004" y="0"/>
        <a:ext cx="2611933" cy="1312068"/>
      </dsp:txXfrm>
    </dsp:sp>
    <dsp:sp modelId="{408A54FB-3C2E-034E-87A3-DCA6E701912B}">
      <dsp:nvSpPr>
        <dsp:cNvPr id="0" name=""/>
        <dsp:cNvSpPr/>
      </dsp:nvSpPr>
      <dsp:spPr>
        <a:xfrm>
          <a:off x="262197" y="1313350"/>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smtClean="0"/>
            <a:t>Ingratitud</a:t>
          </a:r>
          <a:endParaRPr lang="en-US" sz="2400" kern="1200" noProof="0" dirty="0"/>
        </a:p>
      </dsp:txBody>
      <dsp:txXfrm>
        <a:off x="300820" y="1351973"/>
        <a:ext cx="2012300" cy="1241443"/>
      </dsp:txXfrm>
    </dsp:sp>
    <dsp:sp modelId="{B2249DD0-F12A-734A-A332-288FD632F39F}">
      <dsp:nvSpPr>
        <dsp:cNvPr id="0" name=""/>
        <dsp:cNvSpPr/>
      </dsp:nvSpPr>
      <dsp:spPr>
        <a:xfrm>
          <a:off x="262197" y="2834914"/>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smtClean="0"/>
            <a:t>Impiedad</a:t>
          </a:r>
          <a:endParaRPr lang="en-US" sz="2400" kern="1200" noProof="0" dirty="0"/>
        </a:p>
      </dsp:txBody>
      <dsp:txXfrm>
        <a:off x="300820" y="2873537"/>
        <a:ext cx="2012300" cy="1241443"/>
      </dsp:txXfrm>
    </dsp:sp>
    <dsp:sp modelId="{0BAA92E7-E2E3-3A4B-8CB2-B598F52E0EF7}">
      <dsp:nvSpPr>
        <dsp:cNvPr id="0" name=""/>
        <dsp:cNvSpPr/>
      </dsp:nvSpPr>
      <dsp:spPr>
        <a:xfrm>
          <a:off x="2808833" y="0"/>
          <a:ext cx="2611933" cy="4373563"/>
        </a:xfrm>
        <a:prstGeom prst="roundRect">
          <a:avLst>
            <a:gd name="adj" fmla="val 10000"/>
          </a:avLst>
        </a:prstGeom>
        <a:solidFill>
          <a:schemeClr val="accent1">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pt-PT" sz="2600" kern="1200" noProof="0" dirty="0" err="1" smtClean="0"/>
            <a:t>Deshumanización</a:t>
          </a:r>
          <a:endParaRPr lang="en-US" sz="2600" kern="1200" noProof="0" dirty="0"/>
        </a:p>
      </dsp:txBody>
      <dsp:txXfrm>
        <a:off x="2808833" y="0"/>
        <a:ext cx="2611933" cy="1312068"/>
      </dsp:txXfrm>
    </dsp:sp>
    <dsp:sp modelId="{F1F72FC2-43EA-994D-9F3B-9C3C740F5BA9}">
      <dsp:nvSpPr>
        <dsp:cNvPr id="0" name=""/>
        <dsp:cNvSpPr/>
      </dsp:nvSpPr>
      <dsp:spPr>
        <a:xfrm>
          <a:off x="3070026" y="1313350"/>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smtClean="0"/>
            <a:t>Insensibilidad</a:t>
          </a:r>
          <a:endParaRPr lang="en-US" sz="2400" kern="1200" noProof="0" dirty="0"/>
        </a:p>
      </dsp:txBody>
      <dsp:txXfrm>
        <a:off x="3108649" y="1351973"/>
        <a:ext cx="2012300" cy="1241443"/>
      </dsp:txXfrm>
    </dsp:sp>
    <dsp:sp modelId="{7C82BCB9-8243-DE4A-AB15-3E6935B5E0A4}">
      <dsp:nvSpPr>
        <dsp:cNvPr id="0" name=""/>
        <dsp:cNvSpPr/>
      </dsp:nvSpPr>
      <dsp:spPr>
        <a:xfrm>
          <a:off x="3070026" y="2834914"/>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Implacabilidad</a:t>
          </a:r>
          <a:endParaRPr lang="en-US" sz="2400" kern="1200" noProof="0" dirty="0"/>
        </a:p>
      </dsp:txBody>
      <dsp:txXfrm>
        <a:off x="3108649" y="2873537"/>
        <a:ext cx="2012300" cy="1241443"/>
      </dsp:txXfrm>
    </dsp:sp>
    <dsp:sp modelId="{6427A3C3-381F-C347-876F-31621A578C47}">
      <dsp:nvSpPr>
        <dsp:cNvPr id="0" name=""/>
        <dsp:cNvSpPr/>
      </dsp:nvSpPr>
      <dsp:spPr>
        <a:xfrm>
          <a:off x="5616661" y="0"/>
          <a:ext cx="2611933" cy="4373563"/>
        </a:xfrm>
        <a:prstGeom prst="roundRect">
          <a:avLst>
            <a:gd name="adj" fmla="val 10000"/>
          </a:avLst>
        </a:prstGeom>
        <a:solidFill>
          <a:schemeClr val="accent1">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pt-PT" sz="2600" kern="1200" noProof="0" dirty="0" err="1" smtClean="0"/>
            <a:t>Destructividad</a:t>
          </a:r>
          <a:endParaRPr lang="en-US" sz="2600" kern="1200" noProof="0" dirty="0"/>
        </a:p>
      </dsp:txBody>
      <dsp:txXfrm>
        <a:off x="5616661" y="0"/>
        <a:ext cx="2611933" cy="1312068"/>
      </dsp:txXfrm>
    </dsp:sp>
    <dsp:sp modelId="{0802FC96-8DF6-5242-881C-E7D33FD077C7}">
      <dsp:nvSpPr>
        <dsp:cNvPr id="0" name=""/>
        <dsp:cNvSpPr/>
      </dsp:nvSpPr>
      <dsp:spPr>
        <a:xfrm>
          <a:off x="5877855" y="1313350"/>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Calumniadores</a:t>
          </a:r>
          <a:endParaRPr lang="pt-PT" sz="2400" kern="1200" noProof="0" dirty="0" smtClean="0"/>
        </a:p>
        <a:p>
          <a:pPr lvl="0" algn="ctr" defTabSz="1066800">
            <a:lnSpc>
              <a:spcPct val="90000"/>
            </a:lnSpc>
            <a:spcBef>
              <a:spcPct val="0"/>
            </a:spcBef>
            <a:spcAft>
              <a:spcPct val="35000"/>
            </a:spcAft>
          </a:pPr>
          <a:r>
            <a:rPr lang="pt-PT" sz="2400" kern="1200" noProof="0" dirty="0" smtClean="0"/>
            <a:t>Libertinos</a:t>
          </a:r>
          <a:endParaRPr lang="en-US" sz="2400" kern="1200" noProof="0" dirty="0"/>
        </a:p>
      </dsp:txBody>
      <dsp:txXfrm>
        <a:off x="5916478" y="1351973"/>
        <a:ext cx="2012300" cy="1241443"/>
      </dsp:txXfrm>
    </dsp:sp>
    <dsp:sp modelId="{F69A0059-BB9C-FF4D-808C-237CAF840186}">
      <dsp:nvSpPr>
        <dsp:cNvPr id="0" name=""/>
        <dsp:cNvSpPr/>
      </dsp:nvSpPr>
      <dsp:spPr>
        <a:xfrm>
          <a:off x="5877855" y="2834914"/>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pt-PT" sz="2400" kern="1200" noProof="0" dirty="0" err="1" smtClean="0"/>
            <a:t>Despiadados</a:t>
          </a:r>
          <a:endParaRPr lang="pt-PT" sz="2400" kern="1200" noProof="0" dirty="0" smtClean="0"/>
        </a:p>
        <a:p>
          <a:pPr lvl="0" algn="ctr" defTabSz="1066800">
            <a:lnSpc>
              <a:spcPct val="90000"/>
            </a:lnSpc>
            <a:spcBef>
              <a:spcPct val="0"/>
            </a:spcBef>
            <a:spcAft>
              <a:spcPct val="35000"/>
            </a:spcAft>
          </a:pPr>
          <a:r>
            <a:rPr lang="pt-PT" sz="2400" kern="1200" noProof="0" dirty="0" err="1" smtClean="0"/>
            <a:t>Enemigos</a:t>
          </a:r>
          <a:r>
            <a:rPr lang="pt-PT" sz="2400" kern="1200" noProof="0" dirty="0" smtClean="0"/>
            <a:t> de lo </a:t>
          </a:r>
          <a:r>
            <a:rPr lang="pt-PT" sz="2400" kern="1200" noProof="0" dirty="0" err="1" smtClean="0"/>
            <a:t>bueno</a:t>
          </a:r>
          <a:endParaRPr lang="es-ES_tradnl" sz="2400" kern="1200" noProof="0" dirty="0"/>
        </a:p>
      </dsp:txBody>
      <dsp:txXfrm>
        <a:off x="5916478" y="2873537"/>
        <a:ext cx="2012300" cy="124144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4</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18</a:t>
            </a:fld>
            <a:endParaRPr lang="es-ES"/>
          </a:p>
        </p:txBody>
      </p:sp>
    </p:spTree>
    <p:extLst>
      <p:ext uri="{BB962C8B-B14F-4D97-AF65-F5344CB8AC3E}">
        <p14:creationId xmlns:p14="http://schemas.microsoft.com/office/powerpoint/2010/main" val="172603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26</a:t>
            </a:fld>
            <a:endParaRPr lang="es-ES"/>
          </a:p>
        </p:txBody>
      </p:sp>
    </p:spTree>
    <p:extLst>
      <p:ext uri="{BB962C8B-B14F-4D97-AF65-F5344CB8AC3E}">
        <p14:creationId xmlns:p14="http://schemas.microsoft.com/office/powerpoint/2010/main" val="376051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30</a:t>
            </a:fld>
            <a:endParaRPr lang="es-ES"/>
          </a:p>
        </p:txBody>
      </p:sp>
    </p:spTree>
    <p:extLst>
      <p:ext uri="{BB962C8B-B14F-4D97-AF65-F5344CB8AC3E}">
        <p14:creationId xmlns:p14="http://schemas.microsoft.com/office/powerpoint/2010/main" val="254427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9218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1002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72349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0445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0669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22167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3884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77240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925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85013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411680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97656019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8166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1336420"/>
            <a:ext cx="8229600" cy="1143000"/>
          </a:xfrm>
        </p:spPr>
        <p:txBody>
          <a:bodyPr>
            <a:noAutofit/>
          </a:bodyPr>
          <a:lstStyle/>
          <a:p>
            <a:pPr algn="l"/>
            <a:r>
              <a:rPr lang="en-US" dirty="0" smtClean="0">
                <a:solidFill>
                  <a:srgbClr val="FFFFFF"/>
                </a:solidFill>
              </a:rPr>
              <a:t>El </a:t>
            </a:r>
            <a:r>
              <a:rPr lang="en-US" dirty="0" err="1" smtClean="0">
                <a:solidFill>
                  <a:srgbClr val="FFFFFF"/>
                </a:solidFill>
              </a:rPr>
              <a:t>auge</a:t>
            </a:r>
            <a:r>
              <a:rPr lang="en-US" dirty="0" smtClean="0">
                <a:solidFill>
                  <a:srgbClr val="FFFFFF"/>
                </a:solidFill>
              </a:rPr>
              <a:t> del</a:t>
            </a:r>
            <a:br>
              <a:rPr lang="en-US" dirty="0" smtClean="0">
                <a:solidFill>
                  <a:srgbClr val="FFFFFF"/>
                </a:solidFill>
              </a:rPr>
            </a:br>
            <a:r>
              <a:rPr lang="en-US" dirty="0" err="1" smtClean="0">
                <a:solidFill>
                  <a:srgbClr val="FFFFFF"/>
                </a:solidFill>
              </a:rPr>
              <a:t>materialismo</a:t>
            </a:r>
            <a:endParaRPr lang="en-US" dirty="0">
              <a:solidFill>
                <a:srgbClr val="FFFFFF"/>
              </a:solidFill>
            </a:endParaRPr>
          </a:p>
        </p:txBody>
      </p:sp>
      <p:sp>
        <p:nvSpPr>
          <p:cNvPr id="5" name="Marcador de contenido 4"/>
          <p:cNvSpPr>
            <a:spLocks noGrp="1"/>
          </p:cNvSpPr>
          <p:nvPr>
            <p:ph sz="half" idx="1"/>
          </p:nvPr>
        </p:nvSpPr>
        <p:spPr>
          <a:xfrm>
            <a:off x="200325" y="2797586"/>
            <a:ext cx="5436632" cy="4525963"/>
          </a:xfrm>
        </p:spPr>
        <p:txBody>
          <a:bodyPr>
            <a:normAutofit/>
          </a:bodyPr>
          <a:lstStyle/>
          <a:p>
            <a:r>
              <a:rPr lang="es-ES" sz="2400" i="1" dirty="0" err="1" smtClean="0">
                <a:solidFill>
                  <a:srgbClr val="FFFFFF"/>
                </a:solidFill>
              </a:rPr>
              <a:t>Filárguroi</a:t>
            </a:r>
            <a:r>
              <a:rPr lang="es-ES" sz="2400" i="1" dirty="0" smtClean="0">
                <a:solidFill>
                  <a:srgbClr val="FFFFFF"/>
                </a:solidFill>
              </a:rPr>
              <a:t>, «Amadores del dinero», «avariciosos».</a:t>
            </a:r>
          </a:p>
          <a:p>
            <a:r>
              <a:rPr lang="es-ES" sz="2400" i="1" dirty="0" smtClean="0">
                <a:solidFill>
                  <a:srgbClr val="FFFFFF"/>
                </a:solidFill>
              </a:rPr>
              <a:t>Mucha gente cree que el gran objetivo de la vida es obtener dinero.</a:t>
            </a:r>
          </a:p>
          <a:p>
            <a:r>
              <a:rPr lang="es-ES" sz="2400" i="1" dirty="0" smtClean="0">
                <a:solidFill>
                  <a:srgbClr val="FFFFFF"/>
                </a:solidFill>
              </a:rPr>
              <a:t>No hay lugar para los valores morales.</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La </a:t>
            </a:r>
            <a:r>
              <a:rPr lang="en-US" dirty="0" err="1" smtClean="0">
                <a:solidFill>
                  <a:srgbClr val="FFFFFF"/>
                </a:solidFill>
              </a:rPr>
              <a:t>amargura</a:t>
            </a:r>
            <a:r>
              <a:rPr lang="en-US" dirty="0" smtClean="0">
                <a:solidFill>
                  <a:srgbClr val="FFFFFF"/>
                </a:solidFill>
              </a:rPr>
              <a:t> </a:t>
            </a:r>
            <a:r>
              <a:rPr lang="en-US" dirty="0" err="1" smtClean="0">
                <a:solidFill>
                  <a:srgbClr val="FFFFFF"/>
                </a:solidFill>
              </a:rPr>
              <a:t>como</a:t>
            </a:r>
            <a:r>
              <a:rPr lang="en-US" dirty="0" smtClean="0">
                <a:solidFill>
                  <a:srgbClr val="FFFFFF"/>
                </a:solidFill>
              </a:rPr>
              <a:t> forma de </a:t>
            </a:r>
            <a:r>
              <a:rPr lang="en-US" dirty="0" err="1" smtClean="0">
                <a:solidFill>
                  <a:srgbClr val="FFFFFF"/>
                </a:solidFill>
              </a:rPr>
              <a:t>vida</a:t>
            </a:r>
            <a:endParaRPr lang="en-US" dirty="0">
              <a:solidFill>
                <a:srgbClr val="FFFFFF"/>
              </a:solidFill>
            </a:endParaRPr>
          </a:p>
        </p:txBody>
      </p:sp>
      <p:sp>
        <p:nvSpPr>
          <p:cNvPr id="5" name="Marcador de contenido 4"/>
          <p:cNvSpPr>
            <a:spLocks noGrp="1"/>
          </p:cNvSpPr>
          <p:nvPr>
            <p:ph idx="1"/>
          </p:nvPr>
        </p:nvSpPr>
        <p:spPr>
          <a:xfrm>
            <a:off x="306592" y="1653990"/>
            <a:ext cx="8665287" cy="4525963"/>
          </a:xfrm>
        </p:spPr>
        <p:txBody>
          <a:bodyPr>
            <a:normAutofit/>
          </a:bodyPr>
          <a:lstStyle/>
          <a:p>
            <a:r>
              <a:rPr lang="es-ES" sz="2400" i="1" dirty="0" err="1" smtClean="0">
                <a:solidFill>
                  <a:srgbClr val="FFFFFF"/>
                </a:solidFill>
              </a:rPr>
              <a:t>Ajáristos</a:t>
            </a:r>
            <a:r>
              <a:rPr lang="es-ES" sz="2400" i="1" dirty="0" smtClean="0">
                <a:solidFill>
                  <a:srgbClr val="FFFFFF"/>
                </a:solidFill>
              </a:rPr>
              <a:t>, «ingrato».</a:t>
            </a:r>
          </a:p>
          <a:p>
            <a:r>
              <a:rPr lang="es-ES" sz="2400" i="1" dirty="0" smtClean="0">
                <a:solidFill>
                  <a:srgbClr val="FFFFFF"/>
                </a:solidFill>
              </a:rPr>
              <a:t>La gratitud es un medio que trae paz al corazón del ser humano.</a:t>
            </a:r>
          </a:p>
          <a:p>
            <a:r>
              <a:rPr lang="es-ES" sz="2400" i="1" dirty="0" err="1" smtClean="0">
                <a:solidFill>
                  <a:srgbClr val="FFFFFF"/>
                </a:solidFill>
              </a:rPr>
              <a:t>Anósios</a:t>
            </a:r>
            <a:r>
              <a:rPr lang="es-ES" sz="2400" i="1" dirty="0" smtClean="0">
                <a:solidFill>
                  <a:srgbClr val="FFFFFF"/>
                </a:solidFill>
              </a:rPr>
              <a:t>, «impío».</a:t>
            </a:r>
          </a:p>
          <a:p>
            <a:r>
              <a:rPr lang="es-ES" sz="2400" i="1" dirty="0" smtClean="0">
                <a:solidFill>
                  <a:srgbClr val="FFFFFF"/>
                </a:solidFill>
              </a:rPr>
              <a:t>La ingratitud exacerba la maldad en la gente.</a:t>
            </a:r>
          </a:p>
          <a:p>
            <a:r>
              <a:rPr lang="es-ES" sz="2400" i="1" dirty="0" err="1" smtClean="0">
                <a:solidFill>
                  <a:srgbClr val="FFFFFF"/>
                </a:solidFill>
              </a:rPr>
              <a:t>Astorgos</a:t>
            </a:r>
            <a:r>
              <a:rPr lang="es-ES" sz="2400" i="1" dirty="0" smtClean="0">
                <a:solidFill>
                  <a:srgbClr val="FFFFFF"/>
                </a:solidFill>
              </a:rPr>
              <a:t>, «sin amor».</a:t>
            </a:r>
          </a:p>
          <a:p>
            <a:r>
              <a:rPr lang="es-ES" sz="2400" i="1" dirty="0" smtClean="0">
                <a:solidFill>
                  <a:srgbClr val="FFFFFF"/>
                </a:solidFill>
              </a:rPr>
              <a:t>La incapacidad de amar sería una de las grandes características de la sociedad previa a la venida de Jesús (Mateo 24:12).</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6431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smtClean="0">
                <a:solidFill>
                  <a:srgbClr val="FFFFFF"/>
                </a:solidFill>
              </a:rPr>
              <a:t>La ruta hacia la incredulidad</a:t>
            </a:r>
            <a:endParaRPr lang="en-US" dirty="0">
              <a:solidFill>
                <a:srgbClr val="FFFFFF"/>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79915998"/>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4557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smtClean="0">
                <a:solidFill>
                  <a:srgbClr val="FFFFFF"/>
                </a:solidFill>
              </a:rPr>
              <a:t>La ruta hacia la incredulidad</a:t>
            </a:r>
            <a:endParaRPr lang="es-ES_tradnl" dirty="0">
              <a:solidFill>
                <a:srgbClr val="FFFFFF"/>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55437461"/>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832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65335" y="1167855"/>
            <a:ext cx="7772400" cy="1362075"/>
          </a:xfrm>
        </p:spPr>
        <p:txBody>
          <a:bodyPr>
            <a:normAutofit/>
          </a:bodyPr>
          <a:lstStyle/>
          <a:p>
            <a:r>
              <a:rPr lang="en-US" sz="4400" dirty="0" smtClean="0">
                <a:solidFill>
                  <a:srgbClr val="FFFFFF"/>
                </a:solidFill>
              </a:rPr>
              <a:t>EL PLAN ORIGINAL</a:t>
            </a:r>
            <a:endParaRPr lang="en-US" sz="4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La </a:t>
            </a:r>
            <a:r>
              <a:rPr lang="en-US" dirty="0" err="1" smtClean="0">
                <a:solidFill>
                  <a:srgbClr val="FFFFFF"/>
                </a:solidFill>
              </a:rPr>
              <a:t>primera</a:t>
            </a:r>
            <a:r>
              <a:rPr lang="en-US" dirty="0" smtClean="0">
                <a:solidFill>
                  <a:srgbClr val="FFFFFF"/>
                </a:solidFill>
              </a:rPr>
              <a:t> </a:t>
            </a:r>
            <a:r>
              <a:rPr lang="en-US" dirty="0" err="1" smtClean="0">
                <a:solidFill>
                  <a:srgbClr val="FFFFFF"/>
                </a:solidFill>
              </a:rPr>
              <a:t>pareja</a:t>
            </a:r>
            <a:endParaRPr lang="en-US" dirty="0">
              <a:solidFill>
                <a:srgbClr val="FFFFFF"/>
              </a:solidFill>
            </a:endParaRPr>
          </a:p>
        </p:txBody>
      </p:sp>
      <p:sp>
        <p:nvSpPr>
          <p:cNvPr id="6" name="Marcador de texto 5"/>
          <p:cNvSpPr>
            <a:spLocks noGrp="1"/>
          </p:cNvSpPr>
          <p:nvPr>
            <p:ph idx="1"/>
          </p:nvPr>
        </p:nvSpPr>
        <p:spPr>
          <a:xfrm>
            <a:off x="599910" y="1600200"/>
            <a:ext cx="7919746" cy="4525963"/>
          </a:xfrm>
        </p:spPr>
        <p:txBody>
          <a:bodyPr>
            <a:normAutofit/>
          </a:bodyPr>
          <a:lstStyle/>
          <a:p>
            <a:pPr marL="0" indent="0" algn="just">
              <a:buNone/>
            </a:pPr>
            <a:r>
              <a:rPr lang="es-ES" sz="2400" dirty="0" smtClean="0">
                <a:solidFill>
                  <a:srgbClr val="FFFFFF"/>
                </a:solidFill>
              </a:rPr>
              <a:t>«Luego Dios el Señor dijo: “No es bueno que el hombre esté solo. Voy a hacerle una ayuda adecuada”. […] Entonces Dios el Señor hizo que el hombre cayera en un sueño profundo y, mientras este dormía, le sacó una costilla y le cerró la herida. De la costilla que le había quitado al hombre, Dios el Señor hizo una mujer y se la presentó al hombre, el cual exclamó: “Esta sí es hueso de mis huesos y carne de mi carne. Se llamará ‘mujer’ porque del hombre fue sacada”. Por eso el hombre deja a su padre y a su madre, y se une a su mujer, y los dos se funden en un solo ser. En ese tiempo el hombre y la mujer estaban desnudos, pero ninguno de los dos sentía vergüenza» (Génesis 2: 18, 21-25).</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8640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err="1" smtClean="0">
                <a:solidFill>
                  <a:srgbClr val="FFFFFF"/>
                </a:solidFill>
              </a:rPr>
              <a:t>Percepciones</a:t>
            </a:r>
            <a:r>
              <a:rPr lang="en-US" dirty="0" smtClean="0">
                <a:solidFill>
                  <a:srgbClr val="FFFFFF"/>
                </a:solidFill>
              </a:rPr>
              <a:t> </a:t>
            </a:r>
            <a:r>
              <a:rPr lang="en-US" dirty="0" err="1" smtClean="0">
                <a:solidFill>
                  <a:srgbClr val="FFFFFF"/>
                </a:solidFill>
              </a:rPr>
              <a:t>importantes</a:t>
            </a:r>
            <a:endParaRPr lang="en-US" dirty="0">
              <a:solidFill>
                <a:srgbClr val="FFFFFF"/>
              </a:solidFill>
            </a:endParaRPr>
          </a:p>
        </p:txBody>
      </p:sp>
      <p:sp>
        <p:nvSpPr>
          <p:cNvPr id="6" name="Marcador de texto 5"/>
          <p:cNvSpPr>
            <a:spLocks noGrp="1"/>
          </p:cNvSpPr>
          <p:nvPr>
            <p:ph sz="half" idx="1"/>
          </p:nvPr>
        </p:nvSpPr>
        <p:spPr>
          <a:xfrm>
            <a:off x="457197" y="1500318"/>
            <a:ext cx="8390683" cy="1867148"/>
          </a:xfrm>
        </p:spPr>
        <p:txBody>
          <a:bodyPr>
            <a:noAutofit/>
          </a:bodyPr>
          <a:lstStyle/>
          <a:p>
            <a:r>
              <a:rPr lang="es-ES" sz="2400" dirty="0" smtClean="0">
                <a:solidFill>
                  <a:srgbClr val="FFFFFF"/>
                </a:solidFill>
              </a:rPr>
              <a:t>Dios es fundador y el donante del matrimonio.</a:t>
            </a:r>
          </a:p>
          <a:p>
            <a:r>
              <a:rPr lang="es-ES" sz="2400" spc="-10" dirty="0" smtClean="0">
                <a:solidFill>
                  <a:srgbClr val="FFFFFF"/>
                </a:solidFill>
              </a:rPr>
              <a:t>El ser humano está diseñado para la asociación y el matrimonio.</a:t>
            </a:r>
          </a:p>
          <a:p>
            <a:r>
              <a:rPr lang="es-ES" sz="2400" dirty="0" smtClean="0">
                <a:solidFill>
                  <a:srgbClr val="FFFFFF"/>
                </a:solidFill>
              </a:rPr>
              <a:t>En el matrimonio el hombre y la mujer contraen el vínculo más íntimo, mayor aun que la relación entre padres e hijos.</a:t>
            </a:r>
            <a:endParaRPr lang="en-US" sz="2400" dirty="0">
              <a:solidFill>
                <a:srgbClr val="FFFFFF"/>
              </a:solidFill>
            </a:endParaRPr>
          </a:p>
        </p:txBody>
      </p:sp>
      <p:pic>
        <p:nvPicPr>
          <p:cNvPr id="3" name="Imagen 2" descr="ThinkstockPhotos-482679934.jpg"/>
          <p:cNvPicPr>
            <a:picLocks noChangeAspect="1"/>
          </p:cNvPicPr>
          <p:nvPr/>
        </p:nvPicPr>
        <p:blipFill rotWithShape="1">
          <a:blip r:embed="rId2" cstate="print">
            <a:extLst>
              <a:ext uri="{28A0092B-C50C-407E-A947-70E740481C1C}">
                <a14:useLocalDpi xmlns:a14="http://schemas.microsoft.com/office/drawing/2010/main" val="0"/>
              </a:ext>
            </a:extLst>
          </a:blip>
          <a:srcRect l="3239" r="8500"/>
          <a:stretch/>
        </p:blipFill>
        <p:spPr>
          <a:xfrm>
            <a:off x="2797072" y="3438811"/>
            <a:ext cx="3553424" cy="3018030"/>
          </a:xfrm>
          <a:prstGeom prst="rect">
            <a:avLst/>
          </a:prstGeom>
          <a:ln>
            <a:solidFill>
              <a:schemeClr val="bg1">
                <a:lumMod val="9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63982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36459" y="534193"/>
            <a:ext cx="7940381" cy="566738"/>
          </a:xfrm>
        </p:spPr>
        <p:txBody>
          <a:bodyPr>
            <a:noAutofit/>
          </a:bodyPr>
          <a:lstStyle/>
          <a:p>
            <a:pPr algn="ctr"/>
            <a:r>
              <a:rPr lang="en-US" sz="4400" b="0" dirty="0" err="1" smtClean="0">
                <a:solidFill>
                  <a:srgbClr val="FFFFFF"/>
                </a:solidFill>
              </a:rPr>
              <a:t>Admiración</a:t>
            </a:r>
            <a:endParaRPr lang="en-US" sz="4400" b="0" dirty="0">
              <a:solidFill>
                <a:srgbClr val="FFFFFF"/>
              </a:solidFill>
            </a:endParaRPr>
          </a:p>
        </p:txBody>
      </p:sp>
      <p:sp>
        <p:nvSpPr>
          <p:cNvPr id="6" name="Marcador de texto 5"/>
          <p:cNvSpPr>
            <a:spLocks noGrp="1"/>
          </p:cNvSpPr>
          <p:nvPr>
            <p:ph type="body" sz="half" idx="2"/>
          </p:nvPr>
        </p:nvSpPr>
        <p:spPr>
          <a:xfrm>
            <a:off x="4281236" y="1443386"/>
            <a:ext cx="4752169" cy="4563831"/>
          </a:xfrm>
        </p:spPr>
        <p:txBody>
          <a:bodyPr>
            <a:noAutofit/>
          </a:bodyPr>
          <a:lstStyle/>
          <a:p>
            <a:pPr marL="285750" indent="-285750">
              <a:buFont typeface="Arial"/>
              <a:buChar char="•"/>
            </a:pPr>
            <a:r>
              <a:rPr lang="es-ES" sz="2600" dirty="0" smtClean="0">
                <a:solidFill>
                  <a:srgbClr val="FFFFFF"/>
                </a:solidFill>
              </a:rPr>
              <a:t>«Esta sí es hueso de mis huesos y carne de mi carne».</a:t>
            </a:r>
          </a:p>
          <a:p>
            <a:pPr marL="285750" indent="-285750">
              <a:buFont typeface="Arial"/>
              <a:buChar char="•"/>
            </a:pPr>
            <a:r>
              <a:rPr lang="es-ES" sz="2600" dirty="0" smtClean="0">
                <a:solidFill>
                  <a:srgbClr val="FFFFFF"/>
                </a:solidFill>
              </a:rPr>
              <a:t>Admirar es aprobar, elogiar, reconocer, atender, apreciar.</a:t>
            </a:r>
            <a:endParaRPr lang="en-US" sz="26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6466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398536" y="345983"/>
            <a:ext cx="7288264" cy="1143000"/>
          </a:xfrm>
        </p:spPr>
        <p:txBody>
          <a:bodyPr>
            <a:noAutofit/>
          </a:bodyPr>
          <a:lstStyle/>
          <a:p>
            <a:pPr algn="l"/>
            <a:r>
              <a:rPr lang="en-US" dirty="0" err="1" smtClean="0">
                <a:solidFill>
                  <a:srgbClr val="FFFFFF"/>
                </a:solidFill>
              </a:rPr>
              <a:t>Admiración</a:t>
            </a:r>
            <a:endParaRPr lang="en-US" dirty="0">
              <a:solidFill>
                <a:srgbClr val="FFFFFF"/>
              </a:solidFill>
            </a:endParaRPr>
          </a:p>
        </p:txBody>
      </p:sp>
      <p:sp>
        <p:nvSpPr>
          <p:cNvPr id="5" name="Marcador de contenido 4"/>
          <p:cNvSpPr>
            <a:spLocks noGrp="1"/>
          </p:cNvSpPr>
          <p:nvPr>
            <p:ph sz="half" idx="2"/>
          </p:nvPr>
        </p:nvSpPr>
        <p:spPr>
          <a:xfrm>
            <a:off x="457199" y="1603135"/>
            <a:ext cx="5696175" cy="4525963"/>
          </a:xfrm>
        </p:spPr>
        <p:txBody>
          <a:bodyPr>
            <a:normAutofit/>
          </a:bodyPr>
          <a:lstStyle/>
          <a:p>
            <a:r>
              <a:rPr lang="es-ES" sz="2400" dirty="0" smtClean="0">
                <a:solidFill>
                  <a:srgbClr val="FFFFFF"/>
                </a:solidFill>
              </a:rPr>
              <a:t>Todos los miembros de la familia necesitan reconocimiento.</a:t>
            </a:r>
          </a:p>
          <a:p>
            <a:r>
              <a:rPr lang="es-ES" sz="2400" dirty="0" smtClean="0">
                <a:solidFill>
                  <a:srgbClr val="FFFFFF"/>
                </a:solidFill>
              </a:rPr>
              <a:t>Reconocer los logros y virtudes de los demás requiere humildad.</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47673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864692" y="648345"/>
            <a:ext cx="5486400" cy="566738"/>
          </a:xfrm>
        </p:spPr>
        <p:txBody>
          <a:bodyPr>
            <a:noAutofit/>
          </a:bodyPr>
          <a:lstStyle/>
          <a:p>
            <a:r>
              <a:rPr lang="en-US" sz="4400" b="0" dirty="0" err="1" smtClean="0">
                <a:solidFill>
                  <a:srgbClr val="FFFFFF"/>
                </a:solidFill>
              </a:rPr>
              <a:t>Confianza</a:t>
            </a:r>
            <a:endParaRPr lang="en-US" sz="4400" b="0" dirty="0">
              <a:solidFill>
                <a:srgbClr val="FFFFFF"/>
              </a:solidFill>
            </a:endParaRPr>
          </a:p>
        </p:txBody>
      </p:sp>
      <p:sp>
        <p:nvSpPr>
          <p:cNvPr id="6" name="Marcador de texto 5"/>
          <p:cNvSpPr>
            <a:spLocks noGrp="1"/>
          </p:cNvSpPr>
          <p:nvPr>
            <p:ph type="body" sz="half" idx="2"/>
          </p:nvPr>
        </p:nvSpPr>
        <p:spPr>
          <a:xfrm>
            <a:off x="593542" y="1414849"/>
            <a:ext cx="8411317" cy="804862"/>
          </a:xfrm>
        </p:spPr>
        <p:txBody>
          <a:bodyPr>
            <a:noAutofit/>
          </a:bodyPr>
          <a:lstStyle/>
          <a:p>
            <a:pPr marL="285750" indent="-285750">
              <a:buFont typeface="Arial"/>
              <a:buChar char="•"/>
            </a:pPr>
            <a:r>
              <a:rPr lang="es-ES" sz="2400" dirty="0" smtClean="0">
                <a:solidFill>
                  <a:srgbClr val="FFFFFF"/>
                </a:solidFill>
              </a:rPr>
              <a:t>«Y los dos se funden en un solo ser».</a:t>
            </a:r>
          </a:p>
          <a:p>
            <a:pPr marL="285750" indent="-285750">
              <a:buFont typeface="Arial"/>
              <a:buChar char="•"/>
            </a:pPr>
            <a:r>
              <a:rPr lang="es-ES" sz="2400" dirty="0" smtClean="0">
                <a:solidFill>
                  <a:srgbClr val="FFFFFF"/>
                </a:solidFill>
              </a:rPr>
              <a:t>Confianza es intimidad, seguridad, esperanza, sencillez, franqueza, naturalidad.</a:t>
            </a:r>
            <a:endParaRPr lang="en-US" sz="240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4189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s-ES" sz="4800" dirty="0" smtClean="0">
                <a:solidFill>
                  <a:schemeClr val="bg1"/>
                </a:solidFill>
              </a:rPr>
              <a:t>¿Es necesario tener</a:t>
            </a:r>
            <a:br>
              <a:rPr lang="es-ES" sz="4800" dirty="0" smtClean="0">
                <a:solidFill>
                  <a:schemeClr val="bg1"/>
                </a:solidFill>
              </a:rPr>
            </a:br>
            <a:r>
              <a:rPr lang="es-ES" sz="4800" dirty="0" smtClean="0">
                <a:solidFill>
                  <a:schemeClr val="bg1"/>
                </a:solidFill>
              </a:rPr>
              <a:t>una familia?</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8</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3174098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dirty="0" err="1" smtClean="0">
                <a:solidFill>
                  <a:srgbClr val="FFFFFF"/>
                </a:solidFill>
              </a:rPr>
              <a:t>Confianza</a:t>
            </a:r>
            <a:endParaRPr lang="en-US" dirty="0">
              <a:solidFill>
                <a:srgbClr val="FFFFFF"/>
              </a:solidFill>
            </a:endParaRPr>
          </a:p>
        </p:txBody>
      </p:sp>
      <p:sp>
        <p:nvSpPr>
          <p:cNvPr id="3" name="Marcador de contenido 2"/>
          <p:cNvSpPr>
            <a:spLocks noGrp="1"/>
          </p:cNvSpPr>
          <p:nvPr>
            <p:ph idx="1"/>
          </p:nvPr>
        </p:nvSpPr>
        <p:spPr>
          <a:xfrm>
            <a:off x="457200" y="1600200"/>
            <a:ext cx="8052099" cy="4525963"/>
          </a:xfrm>
        </p:spPr>
        <p:txBody>
          <a:bodyPr>
            <a:normAutofit/>
          </a:bodyPr>
          <a:lstStyle/>
          <a:p>
            <a:pPr algn="just"/>
            <a:r>
              <a:rPr lang="es-ES" sz="2600" dirty="0" smtClean="0">
                <a:solidFill>
                  <a:srgbClr val="FFFFFF"/>
                </a:solidFill>
              </a:rPr>
              <a:t>Nadie ha de usurpar la confianza entre los esposos, ni aun los familiares.</a:t>
            </a:r>
          </a:p>
          <a:p>
            <a:pPr algn="just"/>
            <a:r>
              <a:rPr lang="es-ES" sz="2600" dirty="0" smtClean="0">
                <a:solidFill>
                  <a:srgbClr val="FFFFFF"/>
                </a:solidFill>
              </a:rPr>
              <a:t>Los matrimonios deben resolver sus problemas solos.</a:t>
            </a:r>
          </a:p>
          <a:p>
            <a:pPr algn="just"/>
            <a:r>
              <a:rPr lang="es-ES" sz="2600" dirty="0" smtClean="0">
                <a:solidFill>
                  <a:srgbClr val="FFFFFF"/>
                </a:solidFill>
              </a:rPr>
              <a:t>Enfrentar dificultades permite que la relación se fortalezca.</a:t>
            </a:r>
          </a:p>
          <a:p>
            <a:pPr algn="just"/>
            <a:r>
              <a:rPr lang="es-ES" sz="2600" dirty="0" smtClean="0">
                <a:solidFill>
                  <a:srgbClr val="FFFFFF"/>
                </a:solidFill>
              </a:rPr>
              <a:t>No hemos de permitir que nadie viole el círculo sagrado del hogar.</a:t>
            </a:r>
            <a:endParaRPr lang="en-US" sz="26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933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3647" y="791034"/>
            <a:ext cx="5486400" cy="566738"/>
          </a:xfrm>
        </p:spPr>
        <p:txBody>
          <a:bodyPr>
            <a:noAutofit/>
          </a:bodyPr>
          <a:lstStyle/>
          <a:p>
            <a:r>
              <a:rPr lang="en-US" sz="4400" b="0" dirty="0" err="1" smtClean="0">
                <a:solidFill>
                  <a:srgbClr val="FFFFFF"/>
                </a:solidFill>
              </a:rPr>
              <a:t>Respeto</a:t>
            </a:r>
            <a:endParaRPr lang="en-US" sz="4400" b="0" dirty="0">
              <a:solidFill>
                <a:srgbClr val="FFFFFF"/>
              </a:solidFill>
            </a:endParaRPr>
          </a:p>
        </p:txBody>
      </p:sp>
      <p:sp>
        <p:nvSpPr>
          <p:cNvPr id="6" name="Marcador de texto 5"/>
          <p:cNvSpPr>
            <a:spLocks noGrp="1"/>
          </p:cNvSpPr>
          <p:nvPr>
            <p:ph type="body" sz="half" idx="2"/>
          </p:nvPr>
        </p:nvSpPr>
        <p:spPr>
          <a:xfrm>
            <a:off x="493646" y="1557538"/>
            <a:ext cx="4820631" cy="804862"/>
          </a:xfrm>
        </p:spPr>
        <p:txBody>
          <a:bodyPr>
            <a:noAutofit/>
          </a:bodyPr>
          <a:lstStyle/>
          <a:p>
            <a:r>
              <a:rPr lang="es-ES" sz="2400" dirty="0" smtClean="0">
                <a:solidFill>
                  <a:srgbClr val="FFFFFF"/>
                </a:solidFill>
              </a:rPr>
              <a:t>«En ese tiempo el hombre y la mujer estaban desnudos, pero ninguno de los dos sentía vergüenza».</a:t>
            </a:r>
            <a:endParaRPr lang="en-US" sz="24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3981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err="1" smtClean="0">
                <a:solidFill>
                  <a:srgbClr val="FFFFFF"/>
                </a:solidFill>
              </a:rPr>
              <a:t>Respeto</a:t>
            </a:r>
            <a:endParaRPr lang="en-US" dirty="0">
              <a:solidFill>
                <a:srgbClr val="FFFFFF"/>
              </a:solidFill>
            </a:endParaRPr>
          </a:p>
        </p:txBody>
      </p:sp>
      <p:sp>
        <p:nvSpPr>
          <p:cNvPr id="6" name="Marcador de texto 5"/>
          <p:cNvSpPr>
            <a:spLocks noGrp="1"/>
          </p:cNvSpPr>
          <p:nvPr>
            <p:ph idx="1"/>
          </p:nvPr>
        </p:nvSpPr>
        <p:spPr>
          <a:xfrm>
            <a:off x="457200" y="1600200"/>
            <a:ext cx="7987553" cy="4525963"/>
          </a:xfrm>
        </p:spPr>
        <p:txBody>
          <a:bodyPr>
            <a:normAutofit/>
          </a:bodyPr>
          <a:lstStyle/>
          <a:p>
            <a:pPr algn="just"/>
            <a:r>
              <a:rPr lang="es-ES" sz="2500" dirty="0" smtClean="0">
                <a:solidFill>
                  <a:srgbClr val="FFFFFF"/>
                </a:solidFill>
              </a:rPr>
              <a:t>Es un sentimiento de admiración hacia alguien o algo que es bueno, valioso, importante, etc. </a:t>
            </a:r>
          </a:p>
          <a:p>
            <a:pPr algn="just"/>
            <a:r>
              <a:rPr lang="es-ES" sz="2500" dirty="0" smtClean="0">
                <a:solidFill>
                  <a:srgbClr val="FFFFFF"/>
                </a:solidFill>
              </a:rPr>
              <a:t>Es tratar al otro como a mí me gustaría que me trataran.</a:t>
            </a:r>
          </a:p>
          <a:p>
            <a:pPr algn="just"/>
            <a:r>
              <a:rPr lang="es-ES" sz="2500" dirty="0" smtClean="0">
                <a:solidFill>
                  <a:srgbClr val="FFFFFF"/>
                </a:solidFill>
              </a:rPr>
              <a:t>Es considerar las opiniones, los anhelos y la dignidad de los demás.</a:t>
            </a:r>
          </a:p>
          <a:p>
            <a:pPr algn="just"/>
            <a:r>
              <a:rPr lang="es-ES" sz="2500" dirty="0" smtClean="0">
                <a:solidFill>
                  <a:srgbClr val="FFFFFF"/>
                </a:solidFill>
              </a:rPr>
              <a:t>Es promover la cortesía, el buen trato y la armonía.</a:t>
            </a:r>
          </a:p>
          <a:p>
            <a:pPr algn="just"/>
            <a:r>
              <a:rPr lang="es-ES" sz="2500" dirty="0" smtClean="0">
                <a:solidFill>
                  <a:srgbClr val="FFFFFF"/>
                </a:solidFill>
              </a:rPr>
              <a:t>Respetar es honrar, considerar, obedecer.</a:t>
            </a:r>
            <a:endParaRPr lang="en-US" sz="25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3560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622418" y="2280828"/>
            <a:ext cx="7772400" cy="1362075"/>
          </a:xfrm>
        </p:spPr>
        <p:txBody>
          <a:bodyPr>
            <a:normAutofit/>
          </a:bodyPr>
          <a:lstStyle/>
          <a:p>
            <a:r>
              <a:rPr lang="en-US" sz="4400" dirty="0" smtClean="0">
                <a:solidFill>
                  <a:srgbClr val="FFFFFF"/>
                </a:solidFill>
              </a:rPr>
              <a:t>Un </a:t>
            </a:r>
            <a:r>
              <a:rPr lang="en-US" sz="4400" dirty="0" err="1" smtClean="0">
                <a:solidFill>
                  <a:srgbClr val="FFFFFF"/>
                </a:solidFill>
              </a:rPr>
              <a:t>camino</a:t>
            </a:r>
            <a:r>
              <a:rPr lang="en-US" sz="4400" dirty="0" smtClean="0">
                <a:solidFill>
                  <a:srgbClr val="FFFFFF"/>
                </a:solidFill>
              </a:rPr>
              <a:t> </a:t>
            </a:r>
            <a:r>
              <a:rPr lang="en-US" sz="4400" dirty="0" err="1" smtClean="0">
                <a:solidFill>
                  <a:srgbClr val="FFFFFF"/>
                </a:solidFill>
              </a:rPr>
              <a:t>muy</a:t>
            </a:r>
            <a:r>
              <a:rPr lang="en-US" sz="4400" dirty="0" smtClean="0">
                <a:solidFill>
                  <a:srgbClr val="FFFFFF"/>
                </a:solidFill>
              </a:rPr>
              <a:t> </a:t>
            </a:r>
            <a:r>
              <a:rPr lang="en-US" sz="4400" dirty="0" err="1" smtClean="0">
                <a:solidFill>
                  <a:srgbClr val="FFFFFF"/>
                </a:solidFill>
              </a:rPr>
              <a:t>práctico</a:t>
            </a:r>
            <a:endParaRPr lang="en-US" sz="4400" dirty="0">
              <a:solidFill>
                <a:srgbClr val="FFFFFF"/>
              </a:solidFill>
            </a:endParaRPr>
          </a:p>
        </p:txBody>
      </p:sp>
      <p:sp>
        <p:nvSpPr>
          <p:cNvPr id="6" name="Marcador de texto 5"/>
          <p:cNvSpPr>
            <a:spLocks noGrp="1"/>
          </p:cNvSpPr>
          <p:nvPr>
            <p:ph type="body" idx="1"/>
          </p:nvPr>
        </p:nvSpPr>
        <p:spPr>
          <a:xfrm>
            <a:off x="622418" y="3010743"/>
            <a:ext cx="7772400" cy="582833"/>
          </a:xfrm>
        </p:spPr>
        <p:txBody>
          <a:bodyPr/>
          <a:lstStyle/>
          <a:p>
            <a:r>
              <a:rPr lang="en-US" dirty="0" smtClean="0">
                <a:solidFill>
                  <a:srgbClr val="FFFFFF"/>
                </a:solidFill>
              </a:rPr>
              <a:t>2 Pedro 1: 5-7</a:t>
            </a:r>
            <a:endParaRPr lang="en-US"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57200" y="417328"/>
            <a:ext cx="8229600" cy="1143000"/>
          </a:xfrm>
        </p:spPr>
        <p:txBody>
          <a:bodyPr>
            <a:noAutofit/>
          </a:bodyPr>
          <a:lstStyle/>
          <a:p>
            <a:r>
              <a:rPr lang="es-ES" dirty="0" smtClean="0">
                <a:solidFill>
                  <a:srgbClr val="FFFFFF"/>
                </a:solidFill>
              </a:rPr>
              <a:t>La escalera de Pedro para</a:t>
            </a:r>
            <a:br>
              <a:rPr lang="es-ES" dirty="0" smtClean="0">
                <a:solidFill>
                  <a:srgbClr val="FFFFFF"/>
                </a:solidFill>
              </a:rPr>
            </a:br>
            <a:r>
              <a:rPr lang="es-ES" dirty="0" smtClean="0">
                <a:solidFill>
                  <a:srgbClr val="FFFFFF"/>
                </a:solidFill>
              </a:rPr>
              <a:t>un mejor matrimonio</a:t>
            </a:r>
            <a:endParaRPr lang="en-US" dirty="0">
              <a:solidFill>
                <a:srgbClr val="FFFFFF"/>
              </a:solidFill>
            </a:endParaRPr>
          </a:p>
        </p:txBody>
      </p:sp>
      <p:sp>
        <p:nvSpPr>
          <p:cNvPr id="5" name="Marcador de contenido 4"/>
          <p:cNvSpPr>
            <a:spLocks noGrp="1"/>
          </p:cNvSpPr>
          <p:nvPr>
            <p:ph idx="1"/>
          </p:nvPr>
        </p:nvSpPr>
        <p:spPr>
          <a:xfrm>
            <a:off x="457200" y="1814236"/>
            <a:ext cx="8229600" cy="2223870"/>
          </a:xfrm>
        </p:spPr>
        <p:txBody>
          <a:bodyPr>
            <a:normAutofit/>
          </a:bodyPr>
          <a:lstStyle/>
          <a:p>
            <a:pPr marL="0" indent="0" algn="just">
              <a:buNone/>
            </a:pPr>
            <a:r>
              <a:rPr lang="es-ES" sz="2400" dirty="0" smtClean="0">
                <a:solidFill>
                  <a:srgbClr val="FFFFFF"/>
                </a:solidFill>
              </a:rPr>
              <a:t>«Precisamente por eso, esforzaos por añadir a vuestra fe, virtud; a vuestra virtud, entendimiento;  al entendimiento, dominio propio; al dominio propio, constancia; a la constancia, devoción a Dios;  a la devoción a Dios, afecto fraternal; y al afecto fraternal, amor» (2 Pedro 1: 5-7).</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3864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fontScale="90000"/>
          </a:bodyPr>
          <a:lstStyle/>
          <a:p>
            <a:r>
              <a:rPr lang="es-ES" dirty="0" smtClean="0">
                <a:solidFill>
                  <a:srgbClr val="FFFFFF"/>
                </a:solidFill>
              </a:rPr>
              <a:t>La escalera de Pedro para un mejor matrimonio</a:t>
            </a:r>
            <a:endParaRPr lang="en-US" dirty="0">
              <a:solidFill>
                <a:srgbClr val="FFFFFF"/>
              </a:solidFill>
            </a:endParaRPr>
          </a:p>
        </p:txBody>
      </p:sp>
      <p:sp>
        <p:nvSpPr>
          <p:cNvPr id="6" name="Text Box 4"/>
          <p:cNvSpPr txBox="1">
            <a:spLocks noChangeArrowheads="1"/>
          </p:cNvSpPr>
          <p:nvPr/>
        </p:nvSpPr>
        <p:spPr bwMode="auto">
          <a:xfrm>
            <a:off x="2000232" y="5878215"/>
            <a:ext cx="5029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FE</a:t>
            </a:r>
            <a:endParaRPr lang="en-US" sz="2000" dirty="0">
              <a:solidFill>
                <a:srgbClr val="FFFFCC"/>
              </a:solidFill>
              <a:effectLst>
                <a:outerShdw blurRad="38100" dist="38100" dir="2700000" algn="tl">
                  <a:srgbClr val="000000"/>
                </a:outerShdw>
              </a:effectLst>
            </a:endParaRPr>
          </a:p>
        </p:txBody>
      </p:sp>
      <p:sp>
        <p:nvSpPr>
          <p:cNvPr id="7" name="Text Box 6"/>
          <p:cNvSpPr txBox="1">
            <a:spLocks noChangeArrowheads="1"/>
          </p:cNvSpPr>
          <p:nvPr/>
        </p:nvSpPr>
        <p:spPr bwMode="auto">
          <a:xfrm>
            <a:off x="2686032" y="5306715"/>
            <a:ext cx="43434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VIRTUD</a:t>
            </a:r>
            <a:endParaRPr lang="en-US" sz="2000" dirty="0">
              <a:solidFill>
                <a:srgbClr val="FFFFCC"/>
              </a:solidFill>
              <a:effectLst>
                <a:outerShdw blurRad="38100" dist="38100" dir="2700000" algn="tl">
                  <a:srgbClr val="000000"/>
                </a:outerShdw>
              </a:effectLst>
            </a:endParaRPr>
          </a:p>
        </p:txBody>
      </p:sp>
      <p:sp>
        <p:nvSpPr>
          <p:cNvPr id="8" name="Text Box 7"/>
          <p:cNvSpPr txBox="1">
            <a:spLocks noChangeArrowheads="1"/>
          </p:cNvSpPr>
          <p:nvPr/>
        </p:nvSpPr>
        <p:spPr bwMode="auto">
          <a:xfrm>
            <a:off x="3295632" y="4735215"/>
            <a:ext cx="37338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ENTENDIMIENTO</a:t>
            </a:r>
            <a:endParaRPr lang="en-US" sz="2000" dirty="0">
              <a:solidFill>
                <a:srgbClr val="FFFFCC"/>
              </a:solidFill>
              <a:effectLst>
                <a:outerShdw blurRad="38100" dist="38100" dir="2700000" algn="tl">
                  <a:srgbClr val="000000"/>
                </a:outerShdw>
              </a:effectLst>
            </a:endParaRPr>
          </a:p>
        </p:txBody>
      </p:sp>
      <p:sp>
        <p:nvSpPr>
          <p:cNvPr id="12" name="Text Box 8"/>
          <p:cNvSpPr txBox="1">
            <a:spLocks noChangeArrowheads="1"/>
          </p:cNvSpPr>
          <p:nvPr/>
        </p:nvSpPr>
        <p:spPr bwMode="auto">
          <a:xfrm>
            <a:off x="3905232" y="4163715"/>
            <a:ext cx="3124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DOMINIO PROPIO</a:t>
            </a:r>
            <a:endParaRPr lang="en-US" sz="2000" dirty="0">
              <a:solidFill>
                <a:srgbClr val="FFFFCC"/>
              </a:solidFill>
              <a:effectLst>
                <a:outerShdw blurRad="38100" dist="38100" dir="2700000" algn="tl">
                  <a:srgbClr val="000000"/>
                </a:outerShdw>
              </a:effectLst>
            </a:endParaRPr>
          </a:p>
        </p:txBody>
      </p:sp>
      <p:sp>
        <p:nvSpPr>
          <p:cNvPr id="13" name="Text Box 9"/>
          <p:cNvSpPr txBox="1">
            <a:spLocks noChangeArrowheads="1"/>
          </p:cNvSpPr>
          <p:nvPr/>
        </p:nvSpPr>
        <p:spPr bwMode="auto">
          <a:xfrm>
            <a:off x="4514832" y="3554115"/>
            <a:ext cx="25146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CONSTANCIA</a:t>
            </a:r>
            <a:endParaRPr lang="en-US" sz="2000" dirty="0">
              <a:solidFill>
                <a:srgbClr val="FFFFCC"/>
              </a:solidFill>
              <a:effectLst>
                <a:outerShdw blurRad="38100" dist="38100" dir="2700000" algn="tl">
                  <a:srgbClr val="000000"/>
                </a:outerShdw>
              </a:effectLst>
            </a:endParaRPr>
          </a:p>
        </p:txBody>
      </p:sp>
      <p:sp>
        <p:nvSpPr>
          <p:cNvPr id="14" name="Text Box 10"/>
          <p:cNvSpPr txBox="1">
            <a:spLocks noChangeArrowheads="1"/>
          </p:cNvSpPr>
          <p:nvPr/>
        </p:nvSpPr>
        <p:spPr bwMode="auto">
          <a:xfrm>
            <a:off x="5048232" y="2715323"/>
            <a:ext cx="1981200" cy="707886"/>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r>
              <a:rPr lang="en-US" sz="2000" dirty="0" smtClean="0">
                <a:solidFill>
                  <a:srgbClr val="FFFFCC"/>
                </a:solidFill>
                <a:effectLst>
                  <a:outerShdw blurRad="38100" dist="38100" dir="2700000" algn="tl">
                    <a:srgbClr val="000000"/>
                  </a:outerShdw>
                </a:effectLst>
              </a:rPr>
              <a:t>DEVOCIÓN</a:t>
            </a:r>
          </a:p>
          <a:p>
            <a:r>
              <a:rPr lang="en-US" sz="2000" dirty="0" smtClean="0">
                <a:solidFill>
                  <a:srgbClr val="FFFFCC"/>
                </a:solidFill>
                <a:effectLst>
                  <a:outerShdw blurRad="38100" dist="38100" dir="2700000" algn="tl">
                    <a:srgbClr val="000000"/>
                  </a:outerShdw>
                </a:effectLst>
              </a:rPr>
              <a:t>A DIOS</a:t>
            </a:r>
            <a:endParaRPr lang="en-US" sz="2000" dirty="0">
              <a:solidFill>
                <a:srgbClr val="FFFFCC"/>
              </a:solidFill>
              <a:effectLst>
                <a:outerShdw blurRad="38100" dist="38100" dir="2700000" algn="tl">
                  <a:srgbClr val="000000"/>
                </a:outerShdw>
              </a:effectLst>
            </a:endParaRPr>
          </a:p>
        </p:txBody>
      </p:sp>
      <p:sp>
        <p:nvSpPr>
          <p:cNvPr id="15" name="Text Box 11"/>
          <p:cNvSpPr txBox="1">
            <a:spLocks noChangeArrowheads="1"/>
          </p:cNvSpPr>
          <p:nvPr/>
        </p:nvSpPr>
        <p:spPr bwMode="auto">
          <a:xfrm>
            <a:off x="5505432" y="2170843"/>
            <a:ext cx="1524000" cy="39960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AFECTO</a:t>
            </a:r>
            <a:endParaRPr lang="en-US" sz="2000" dirty="0">
              <a:solidFill>
                <a:srgbClr val="FFFFCC"/>
              </a:solidFill>
              <a:effectLst>
                <a:outerShdw blurRad="38100" dist="38100" dir="2700000" algn="tl">
                  <a:srgbClr val="000000"/>
                </a:outerShdw>
              </a:effectLst>
            </a:endParaRPr>
          </a:p>
        </p:txBody>
      </p:sp>
      <p:sp>
        <p:nvSpPr>
          <p:cNvPr id="16" name="AutoShape 14"/>
          <p:cNvSpPr>
            <a:spLocks noChangeArrowheads="1"/>
          </p:cNvSpPr>
          <p:nvPr/>
        </p:nvSpPr>
        <p:spPr bwMode="auto">
          <a:xfrm rot="19101987">
            <a:off x="1378896" y="3428910"/>
            <a:ext cx="2779565" cy="609600"/>
          </a:xfrm>
          <a:prstGeom prst="rightArrow">
            <a:avLst>
              <a:gd name="adj1" fmla="val 50000"/>
              <a:gd name="adj2" fmla="val 81250"/>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s-ES_tradnl"/>
          </a:p>
        </p:txBody>
      </p:sp>
      <p:sp>
        <p:nvSpPr>
          <p:cNvPr id="17" name="Text Box 12"/>
          <p:cNvSpPr txBox="1">
            <a:spLocks noChangeArrowheads="1"/>
          </p:cNvSpPr>
          <p:nvPr/>
        </p:nvSpPr>
        <p:spPr bwMode="auto">
          <a:xfrm>
            <a:off x="5810232" y="1614527"/>
            <a:ext cx="1219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AMOR</a:t>
            </a:r>
            <a:endParaRPr lang="en-US" sz="2000" dirty="0">
              <a:solidFill>
                <a:srgbClr val="FFFFCC"/>
              </a:solidFill>
              <a:effectLst>
                <a:outerShdw blurRad="38100" dist="38100" dir="2700000" algn="tl">
                  <a:srgbClr val="000000"/>
                </a:outerShdw>
              </a:effectLst>
            </a:endParaRPr>
          </a:p>
        </p:txBody>
      </p:sp>
      <p:sp>
        <p:nvSpPr>
          <p:cNvPr id="19"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089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7 Título"/>
          <p:cNvSpPr>
            <a:spLocks noGrp="1"/>
          </p:cNvSpPr>
          <p:nvPr>
            <p:ph type="title"/>
          </p:nvPr>
        </p:nvSpPr>
        <p:spPr>
          <a:xfrm>
            <a:off x="319313" y="345983"/>
            <a:ext cx="8411029" cy="1143000"/>
          </a:xfrm>
        </p:spPr>
        <p:txBody>
          <a:bodyPr>
            <a:normAutofit fontScale="90000"/>
          </a:bodyPr>
          <a:lstStyle/>
          <a:p>
            <a:r>
              <a:rPr lang="es-ES" dirty="0" smtClean="0">
                <a:solidFill>
                  <a:srgbClr val="FFFFFF"/>
                </a:solidFill>
              </a:rPr>
              <a:t>No olvides los cinco lenguajes del amor</a:t>
            </a:r>
            <a:endParaRPr lang="en-US" dirty="0">
              <a:solidFill>
                <a:srgbClr val="FFFFFF"/>
              </a:solidFill>
            </a:endParaRPr>
          </a:p>
        </p:txBody>
      </p:sp>
      <p:sp>
        <p:nvSpPr>
          <p:cNvPr id="10" name="9 Marcador de contenido"/>
          <p:cNvSpPr>
            <a:spLocks noGrp="1"/>
          </p:cNvSpPr>
          <p:nvPr>
            <p:ph sz="half" idx="2"/>
          </p:nvPr>
        </p:nvSpPr>
        <p:spPr>
          <a:xfrm>
            <a:off x="804041" y="1834746"/>
            <a:ext cx="4038600" cy="4525963"/>
          </a:xfrm>
        </p:spPr>
        <p:txBody>
          <a:bodyPr>
            <a:normAutofit/>
          </a:bodyPr>
          <a:lstStyle/>
          <a:p>
            <a:r>
              <a:rPr lang="es-ES" dirty="0" smtClean="0">
                <a:solidFill>
                  <a:srgbClr val="FFFFFF"/>
                </a:solidFill>
              </a:rPr>
              <a:t>Palabras</a:t>
            </a:r>
          </a:p>
          <a:p>
            <a:r>
              <a:rPr lang="es-ES" dirty="0" smtClean="0">
                <a:solidFill>
                  <a:srgbClr val="FFFFFF"/>
                </a:solidFill>
              </a:rPr>
              <a:t>Tiempo de calidad</a:t>
            </a:r>
          </a:p>
          <a:p>
            <a:r>
              <a:rPr lang="es-ES" dirty="0" smtClean="0">
                <a:solidFill>
                  <a:srgbClr val="FFFFFF"/>
                </a:solidFill>
              </a:rPr>
              <a:t>Regalos</a:t>
            </a:r>
          </a:p>
          <a:p>
            <a:r>
              <a:rPr lang="es-ES" dirty="0" smtClean="0">
                <a:solidFill>
                  <a:srgbClr val="FFFFFF"/>
                </a:solidFill>
              </a:rPr>
              <a:t>Actos de servicio</a:t>
            </a:r>
          </a:p>
          <a:p>
            <a:r>
              <a:rPr lang="es-ES" dirty="0" smtClean="0">
                <a:solidFill>
                  <a:srgbClr val="FFFFFF"/>
                </a:solidFill>
              </a:rPr>
              <a:t>Contacto físico</a:t>
            </a:r>
            <a:endParaRPr lang="en-US"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5943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217715" y="534175"/>
            <a:ext cx="8665028" cy="1143000"/>
          </a:xfrm>
        </p:spPr>
        <p:txBody>
          <a:bodyPr>
            <a:normAutofit fontScale="90000"/>
          </a:bodyPr>
          <a:lstStyle/>
          <a:p>
            <a:r>
              <a:rPr lang="es-ES" dirty="0" smtClean="0">
                <a:solidFill>
                  <a:srgbClr val="FFFFFF"/>
                </a:solidFill>
              </a:rPr>
              <a:t>Dios puede ser el Constructor</a:t>
            </a:r>
            <a:br>
              <a:rPr lang="es-ES" dirty="0" smtClean="0">
                <a:solidFill>
                  <a:srgbClr val="FFFFFF"/>
                </a:solidFill>
              </a:rPr>
            </a:br>
            <a:r>
              <a:rPr lang="es-ES" dirty="0" smtClean="0">
                <a:solidFill>
                  <a:srgbClr val="FFFFFF"/>
                </a:solidFill>
              </a:rPr>
              <a:t>de tu hogar</a:t>
            </a:r>
            <a:endParaRPr lang="en-US" dirty="0">
              <a:solidFill>
                <a:srgbClr val="FFFFFF"/>
              </a:solidFill>
            </a:endParaRPr>
          </a:p>
        </p:txBody>
      </p:sp>
      <p:sp>
        <p:nvSpPr>
          <p:cNvPr id="3" name="Marcador de contenido 2"/>
          <p:cNvSpPr>
            <a:spLocks noGrp="1"/>
          </p:cNvSpPr>
          <p:nvPr>
            <p:ph sz="half" idx="1"/>
          </p:nvPr>
        </p:nvSpPr>
        <p:spPr>
          <a:xfrm>
            <a:off x="457199" y="2032190"/>
            <a:ext cx="4642387" cy="4525963"/>
          </a:xfrm>
        </p:spPr>
        <p:txBody>
          <a:bodyPr>
            <a:normAutofit/>
          </a:bodyPr>
          <a:lstStyle/>
          <a:p>
            <a:pPr algn="just"/>
            <a:r>
              <a:rPr lang="es-ES" sz="2400" dirty="0" smtClean="0">
                <a:solidFill>
                  <a:srgbClr val="FFFFFF"/>
                </a:solidFill>
              </a:rPr>
              <a:t>«Si el Señor no edifica la casa, en vano se esfuerzan los albañiles. Si el Señor no cuida la ciudad, en vano hacen guardia los vigilantes.  En vano madrugáis, y os acostáis muy tarde, para comer un pan de fatigas, porque Dios concede el sueño a sus amados» (</a:t>
            </a:r>
            <a:r>
              <a:rPr lang="es-ES" sz="2400" dirty="0" err="1" smtClean="0">
                <a:solidFill>
                  <a:srgbClr val="FFFFFF"/>
                </a:solidFill>
              </a:rPr>
              <a:t>Ps.</a:t>
            </a:r>
            <a:r>
              <a:rPr lang="es-ES" sz="2400" dirty="0" smtClean="0">
                <a:solidFill>
                  <a:srgbClr val="FFFFFF"/>
                </a:solidFill>
              </a:rPr>
              <a:t> 127:1-2).</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5885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9024"/>
            <a:ext cx="8229600" cy="1143000"/>
          </a:xfrm>
        </p:spPr>
        <p:txBody>
          <a:bodyPr/>
          <a:lstStyle/>
          <a:p>
            <a:r>
              <a:rPr lang="en-US" dirty="0" err="1" smtClean="0">
                <a:solidFill>
                  <a:srgbClr val="FFFFFF"/>
                </a:solidFill>
              </a:rPr>
              <a:t>Resumen</a:t>
            </a:r>
            <a:endParaRPr lang="en-US" dirty="0">
              <a:solidFill>
                <a:srgbClr val="FFFFFF"/>
              </a:solidFill>
            </a:endParaRPr>
          </a:p>
        </p:txBody>
      </p:sp>
      <p:sp>
        <p:nvSpPr>
          <p:cNvPr id="3" name="Marcador de contenido 2"/>
          <p:cNvSpPr>
            <a:spLocks noGrp="1"/>
          </p:cNvSpPr>
          <p:nvPr>
            <p:ph idx="1"/>
          </p:nvPr>
        </p:nvSpPr>
        <p:spPr>
          <a:xfrm>
            <a:off x="571368" y="1371896"/>
            <a:ext cx="7834121" cy="4525963"/>
          </a:xfrm>
        </p:spPr>
        <p:txBody>
          <a:bodyPr>
            <a:noAutofit/>
          </a:bodyPr>
          <a:lstStyle/>
          <a:p>
            <a:pPr algn="just"/>
            <a:r>
              <a:rPr lang="es-ES" sz="2400" spc="-20" dirty="0" smtClean="0">
                <a:solidFill>
                  <a:srgbClr val="FFFFFF"/>
                </a:solidFill>
              </a:rPr>
              <a:t>El matrimonio está muy desacreditado en estos días. A medida que pasa el tiempo, cada vez menos gente se quiere casar. El divorcio se está incrementando en todo el mundo.</a:t>
            </a:r>
          </a:p>
          <a:p>
            <a:pPr algn="just"/>
            <a:r>
              <a:rPr lang="es-ES" sz="2400" dirty="0" smtClean="0">
                <a:solidFill>
                  <a:srgbClr val="FFFFFF"/>
                </a:solidFill>
              </a:rPr>
              <a:t>La Biblia dijo que los tiempos previos a la venida de Cristo serían difíciles para la estructura familiar: el egoísmo, el materialismo, la amargura y la intemperancia serían algunas de sus principales características.</a:t>
            </a:r>
          </a:p>
          <a:p>
            <a:pPr algn="just"/>
            <a:r>
              <a:rPr lang="es-ES" sz="2400" spc="-20" dirty="0" smtClean="0">
                <a:solidFill>
                  <a:srgbClr val="FFFFFF"/>
                </a:solidFill>
              </a:rPr>
              <a:t>El plan original de Dios fue el establecimiento de una familia sobre la base de la admiración, la confianza y el respeto.</a:t>
            </a:r>
          </a:p>
          <a:p>
            <a:pPr algn="just"/>
            <a:r>
              <a:rPr lang="es-ES" sz="2400" dirty="0" smtClean="0">
                <a:solidFill>
                  <a:srgbClr val="FFFFFF"/>
                </a:solidFill>
              </a:rPr>
              <a:t>Debemos usar los cinco lenguajes del amor y agregar a ellos nuestra experiencia espiritual.</a:t>
            </a:r>
          </a:p>
          <a:p>
            <a:pPr algn="just"/>
            <a:r>
              <a:rPr lang="es-ES" sz="2400" dirty="0" smtClean="0">
                <a:solidFill>
                  <a:srgbClr val="FFFFFF"/>
                </a:solidFill>
              </a:rPr>
              <a:t>Dios puede ser el Constructor de nuestros hogares.</a:t>
            </a:r>
            <a:endParaRPr lang="es-E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419778"/>
            <a:ext cx="8229600" cy="1143000"/>
          </a:xfrm>
        </p:spPr>
        <p:txBody>
          <a:bodyPr>
            <a:noAutofit/>
          </a:bodyPr>
          <a:lstStyle/>
          <a:p>
            <a:r>
              <a:rPr lang="es-ES" dirty="0" smtClean="0">
                <a:solidFill>
                  <a:srgbClr val="FFFFFF"/>
                </a:solidFill>
              </a:rPr>
              <a:t>Los seres humanos no pueden sobrevivir solo</a:t>
            </a:r>
            <a:endParaRPr lang="en-US" dirty="0">
              <a:solidFill>
                <a:srgbClr val="FFFFFF"/>
              </a:solidFill>
            </a:endParaRPr>
          </a:p>
        </p:txBody>
      </p:sp>
      <p:sp>
        <p:nvSpPr>
          <p:cNvPr id="6" name="Marcador de contenido 5"/>
          <p:cNvSpPr>
            <a:spLocks noGrp="1"/>
          </p:cNvSpPr>
          <p:nvPr>
            <p:ph sz="half" idx="1"/>
          </p:nvPr>
        </p:nvSpPr>
        <p:spPr>
          <a:xfrm>
            <a:off x="457199" y="1745340"/>
            <a:ext cx="7934018" cy="4525963"/>
          </a:xfrm>
        </p:spPr>
        <p:txBody>
          <a:bodyPr>
            <a:normAutofit/>
          </a:bodyPr>
          <a:lstStyle/>
          <a:p>
            <a:pPr algn="just"/>
            <a:r>
              <a:rPr lang="es-ES" sz="2400" dirty="0" smtClean="0">
                <a:solidFill>
                  <a:srgbClr val="FFFFFF"/>
                </a:solidFill>
              </a:rPr>
              <a:t>El Dr. Leonard </a:t>
            </a:r>
            <a:r>
              <a:rPr lang="es-ES" sz="2400" dirty="0" err="1" smtClean="0">
                <a:solidFill>
                  <a:srgbClr val="FFFFFF"/>
                </a:solidFill>
              </a:rPr>
              <a:t>Cammer</a:t>
            </a:r>
            <a:r>
              <a:rPr lang="es-ES" sz="2400" dirty="0" smtClean="0">
                <a:solidFill>
                  <a:srgbClr val="FFFFFF"/>
                </a:solidFill>
              </a:rPr>
              <a:t>, un psiquiatra que se ha especializado en el tratamiento de personas con depresión durante treinta años, ha dicho: «La raza humana es la única especie que no puede sobrevivir sola. El ser humano necesita otro ser humano, ¡de otra manera está muerto!».</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827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solidFill>
                  <a:srgbClr val="FFFFFF"/>
                </a:solidFill>
              </a:rPr>
              <a:t>Un momento crítico para la familia</a:t>
            </a:r>
            <a:endParaRPr lang="en-US" dirty="0">
              <a:solidFill>
                <a:srgbClr val="FFFFFF"/>
              </a:solidFill>
            </a:endParaRPr>
          </a:p>
        </p:txBody>
      </p:sp>
      <p:sp>
        <p:nvSpPr>
          <p:cNvPr id="4" name="Marcador de texto 3"/>
          <p:cNvSpPr>
            <a:spLocks noGrp="1"/>
          </p:cNvSpPr>
          <p:nvPr>
            <p:ph sz="half" idx="2"/>
          </p:nvPr>
        </p:nvSpPr>
        <p:spPr>
          <a:xfrm>
            <a:off x="4266962" y="1600200"/>
            <a:ext cx="4419838" cy="4525963"/>
          </a:xfrm>
        </p:spPr>
        <p:txBody>
          <a:bodyPr>
            <a:normAutofit/>
          </a:bodyPr>
          <a:lstStyle/>
          <a:p>
            <a:pPr algn="just"/>
            <a:r>
              <a:rPr lang="es-ES" sz="2400" dirty="0" smtClean="0">
                <a:solidFill>
                  <a:srgbClr val="FFFFFF"/>
                </a:solidFill>
              </a:rPr>
              <a:t>En los Estados Unidos, más de un millón de niños sufren cada año el divorcio de sus padres. Y la mitad de los nacidos este año de parejas aún casadas, verán a sus progenitores divorciarse antes de cumplir los 18 años.</a:t>
            </a:r>
          </a:p>
          <a:p>
            <a:pPr algn="just"/>
            <a:r>
              <a:rPr lang="es-ES" sz="2400" spc="-40" dirty="0" smtClean="0">
                <a:solidFill>
                  <a:srgbClr val="FFFFFF"/>
                </a:solidFill>
              </a:rPr>
              <a:t>El divorcio ha crecido de manera alarmante en Estados Unidos.</a:t>
            </a:r>
            <a:endParaRPr lang="en-US" sz="2400" spc="-40" dirty="0" smtClean="0">
              <a:solidFill>
                <a:srgbClr val="FFFFFF"/>
              </a:solidFill>
            </a:endParaRPr>
          </a:p>
        </p:txBody>
      </p:sp>
      <p:pic>
        <p:nvPicPr>
          <p:cNvPr id="7" name="Imagen 6" descr="ThinkstockPhotos-466479703.jpg"/>
          <p:cNvPicPr>
            <a:picLocks noChangeAspect="1"/>
          </p:cNvPicPr>
          <p:nvPr/>
        </p:nvPicPr>
        <p:blipFill rotWithShape="1">
          <a:blip r:embed="rId3" cstate="print">
            <a:extLst>
              <a:ext uri="{28A0092B-C50C-407E-A947-70E740481C1C}">
                <a14:useLocalDpi xmlns:a14="http://schemas.microsoft.com/office/drawing/2010/main" val="0"/>
              </a:ext>
            </a:extLst>
          </a:blip>
          <a:srcRect l="10209" r="7472"/>
          <a:stretch/>
        </p:blipFill>
        <p:spPr>
          <a:xfrm>
            <a:off x="353231" y="1983381"/>
            <a:ext cx="3626982" cy="2939398"/>
          </a:xfrm>
          <a:prstGeom prst="rect">
            <a:avLst/>
          </a:prstGeom>
          <a:ln>
            <a:solidFill>
              <a:schemeClr val="bg1"/>
            </a:solidFill>
          </a:ln>
        </p:spPr>
      </p:pic>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376236"/>
            <a:ext cx="8229600" cy="1143000"/>
          </a:xfrm>
        </p:spPr>
        <p:txBody>
          <a:bodyPr>
            <a:noAutofit/>
          </a:bodyPr>
          <a:lstStyle/>
          <a:p>
            <a:r>
              <a:rPr lang="es-ES" dirty="0" smtClean="0">
                <a:solidFill>
                  <a:srgbClr val="FFFFFF"/>
                </a:solidFill>
              </a:rPr>
              <a:t>Los seres humanos no pueden sobrevivir solos</a:t>
            </a:r>
            <a:endParaRPr lang="en-US" dirty="0">
              <a:solidFill>
                <a:srgbClr val="FFFFFF"/>
              </a:solidFill>
            </a:endParaRPr>
          </a:p>
        </p:txBody>
      </p:sp>
      <p:sp>
        <p:nvSpPr>
          <p:cNvPr id="6" name="Marcador de contenido 5"/>
          <p:cNvSpPr>
            <a:spLocks noGrp="1"/>
          </p:cNvSpPr>
          <p:nvPr>
            <p:ph sz="half" idx="1"/>
          </p:nvPr>
        </p:nvSpPr>
        <p:spPr>
          <a:xfrm>
            <a:off x="457199" y="1744605"/>
            <a:ext cx="4642387" cy="4525963"/>
          </a:xfrm>
        </p:spPr>
        <p:txBody>
          <a:bodyPr>
            <a:noAutofit/>
          </a:bodyPr>
          <a:lstStyle/>
          <a:p>
            <a:pPr marL="0" indent="0" algn="just">
              <a:buNone/>
            </a:pPr>
            <a:r>
              <a:rPr lang="es-ES" sz="2600" dirty="0" smtClean="0">
                <a:solidFill>
                  <a:srgbClr val="FFFFFF"/>
                </a:solidFill>
              </a:rPr>
              <a:t>«Una llamada telefónica a una persona deprimida puede salvar una vida. Una palabra ocasional, una visita de diez minutos, pueden ser más eficaces que veinticuatro horas al cuidado de una enfermera. Puedes comprar un servicio de enfermería. Pero no puedes comprar amor».</a:t>
            </a:r>
            <a:endParaRPr lang="en-US" sz="2600" dirty="0" smtClean="0">
              <a:solidFill>
                <a:srgbClr val="FFFFFF"/>
              </a:solidFill>
            </a:endParaRPr>
          </a:p>
          <a:p>
            <a:pPr>
              <a:spcBef>
                <a:spcPts val="0"/>
              </a:spcBef>
            </a:pPr>
            <a:endParaRPr lang="en-US" sz="2600" dirty="0" smtClean="0">
              <a:solidFill>
                <a:srgbClr val="FFFFFF"/>
              </a:solidFill>
            </a:endParaRPr>
          </a:p>
          <a:p>
            <a:pPr marL="0" indent="0">
              <a:buNone/>
            </a:pPr>
            <a:r>
              <a:rPr lang="en-US" sz="1800" dirty="0" smtClean="0">
                <a:solidFill>
                  <a:srgbClr val="FFFFFF"/>
                </a:solidFill>
              </a:rPr>
              <a:t>Tan</a:t>
            </a:r>
            <a:r>
              <a:rPr lang="en-US" sz="1800" dirty="0">
                <a:solidFill>
                  <a:srgbClr val="FFFFFF"/>
                </a:solidFill>
              </a:rPr>
              <a:t>, P. L. (1996). </a:t>
            </a:r>
            <a:r>
              <a:rPr lang="en-US" sz="1800" i="1" dirty="0" smtClean="0">
                <a:solidFill>
                  <a:srgbClr val="FFFFFF"/>
                </a:solidFill>
              </a:rPr>
              <a:t>Encyclopedia </a:t>
            </a:r>
            <a:r>
              <a:rPr lang="en-US" sz="1800" i="1" dirty="0">
                <a:solidFill>
                  <a:srgbClr val="FFFFFF"/>
                </a:solidFill>
              </a:rPr>
              <a:t>of 7700 </a:t>
            </a:r>
            <a:r>
              <a:rPr lang="en-US" sz="1800" i="1" dirty="0" smtClean="0">
                <a:solidFill>
                  <a:srgbClr val="FFFFFF"/>
                </a:solidFill>
              </a:rPr>
              <a:t>Illustrations</a:t>
            </a:r>
            <a:r>
              <a:rPr lang="en-US" sz="1800" i="1" dirty="0">
                <a:solidFill>
                  <a:srgbClr val="FFFFFF"/>
                </a:solidFill>
              </a:rPr>
              <a:t>: Signs of the </a:t>
            </a:r>
            <a:r>
              <a:rPr lang="en-US" sz="1800" i="1" dirty="0" smtClean="0">
                <a:solidFill>
                  <a:srgbClr val="FFFFFF"/>
                </a:solidFill>
              </a:rPr>
              <a:t>Times</a:t>
            </a:r>
            <a:r>
              <a:rPr lang="en-US" sz="1800" dirty="0" smtClean="0">
                <a:solidFill>
                  <a:srgbClr val="FFFFFF"/>
                </a:solidFill>
              </a:rPr>
              <a:t> </a:t>
            </a:r>
            <a:r>
              <a:rPr lang="en-US" sz="1800" dirty="0">
                <a:solidFill>
                  <a:srgbClr val="FFFFFF"/>
                </a:solidFill>
              </a:rPr>
              <a:t>(p. 754). Garland, </a:t>
            </a:r>
            <a:r>
              <a:rPr lang="en-US" sz="1800" dirty="0" smtClean="0">
                <a:solidFill>
                  <a:srgbClr val="FFFFFF"/>
                </a:solidFill>
              </a:rPr>
              <a:t>TX</a:t>
            </a:r>
            <a:r>
              <a:rPr lang="en-US" sz="1800" dirty="0">
                <a:solidFill>
                  <a:srgbClr val="FFFFFF"/>
                </a:solidFill>
              </a:rPr>
              <a:t>: Bible Communications, </a:t>
            </a:r>
            <a:r>
              <a:rPr lang="en-US" sz="1800" dirty="0" smtClean="0">
                <a:solidFill>
                  <a:srgbClr val="FFFFFF"/>
                </a:solidFill>
              </a:rPr>
              <a:t>Inc.</a:t>
            </a:r>
            <a:endParaRPr lang="en-US" sz="1800"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2038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2101090" y="1835784"/>
            <a:ext cx="4820243" cy="4525963"/>
          </a:xfrm>
        </p:spPr>
        <p:txBody>
          <a:bodyPr>
            <a:normAutofit/>
          </a:bodyPr>
          <a:lstStyle/>
          <a:p>
            <a:pPr algn="just"/>
            <a:r>
              <a:rPr lang="es-ES" sz="2200" dirty="0" smtClean="0">
                <a:solidFill>
                  <a:srgbClr val="FFFFFF"/>
                </a:solidFill>
              </a:rPr>
              <a:t>La Biblia dice que el matrimonio requiere humildad: «No hagáis nada por egoísmo o vanidad; más bien, (con humildad) considerad a los demás como superiores a vosotros mismos. Cada uno debe velar no sólo por sus propios intereses sino también por los intereses de los demás» (Filipenses 2: 3-4).</a:t>
            </a:r>
            <a:endParaRPr lang="en-US" sz="2200" dirty="0" smtClean="0">
              <a:solidFill>
                <a:srgbClr val="FFFFFF"/>
              </a:solidFill>
            </a:endParaRPr>
          </a:p>
          <a:p>
            <a:pPr algn="just"/>
            <a:endParaRPr lang="en-US" sz="2200" dirty="0" smtClean="0">
              <a:solidFill>
                <a:srgbClr val="FFFFFF"/>
              </a:solidFill>
            </a:endParaRPr>
          </a:p>
          <a:p>
            <a:pPr algn="just"/>
            <a:r>
              <a:rPr lang="es-ES" sz="2200" dirty="0" smtClean="0">
                <a:solidFill>
                  <a:srgbClr val="FFFFFF"/>
                </a:solidFill>
              </a:rPr>
              <a:t>¿Aceptas la ayuda que Jesús te ofrece para tener un mejor matrimonio?</a:t>
            </a:r>
            <a:endParaRPr lang="en-US" sz="22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825771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s-ES" dirty="0" smtClean="0">
                <a:solidFill>
                  <a:srgbClr val="FFFFFF"/>
                </a:solidFill>
              </a:rPr>
              <a:t>Una realidad ineludible</a:t>
            </a:r>
          </a:p>
          <a:p>
            <a:r>
              <a:rPr lang="es-ES" dirty="0" smtClean="0">
                <a:solidFill>
                  <a:srgbClr val="FFFFFF"/>
                </a:solidFill>
              </a:rPr>
              <a:t>¿Qué es la muerte?</a:t>
            </a:r>
          </a:p>
          <a:p>
            <a:r>
              <a:rPr lang="es-ES" dirty="0" smtClean="0">
                <a:solidFill>
                  <a:srgbClr val="FFFFFF"/>
                </a:solidFill>
              </a:rPr>
              <a:t>El sueño de la muerte</a:t>
            </a:r>
          </a:p>
          <a:p>
            <a:r>
              <a:rPr lang="es-ES" dirty="0" smtClean="0">
                <a:solidFill>
                  <a:srgbClr val="FFFFFF"/>
                </a:solidFill>
              </a:rPr>
              <a:t>Tan solo dos caminos</a:t>
            </a:r>
            <a:endParaRPr lang="en-US" dirty="0" smtClean="0">
              <a:solidFill>
                <a:srgbClr val="FFFFFF"/>
              </a:solidFill>
            </a:endParaRPr>
          </a:p>
        </p:txBody>
      </p:sp>
      <p:pic>
        <p:nvPicPr>
          <p:cNvPr id="7" name="Imagen 6" descr="tit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smtClean="0">
                <a:solidFill>
                  <a:srgbClr val="FFFFFF"/>
                </a:solidFill>
              </a:rPr>
              <a:t>El </a:t>
            </a:r>
            <a:r>
              <a:rPr lang="en-US" dirty="0" err="1" smtClean="0">
                <a:solidFill>
                  <a:srgbClr val="FFFFFF"/>
                </a:solidFill>
              </a:rPr>
              <a:t>próximo</a:t>
            </a:r>
            <a:r>
              <a:rPr lang="en-US" dirty="0" smtClean="0">
                <a:solidFill>
                  <a:srgbClr val="FFFFFF"/>
                </a:solidFill>
              </a:rPr>
              <a:t> </a:t>
            </a:r>
            <a:r>
              <a:rPr lang="en-US" dirty="0" err="1" smtClean="0">
                <a:solidFill>
                  <a:srgbClr val="FFFFFF"/>
                </a:solidFill>
              </a:rPr>
              <a:t>tema</a:t>
            </a:r>
            <a:r>
              <a:rPr lang="en-US" dirty="0" smtClean="0">
                <a:solidFill>
                  <a:srgbClr val="FFFFFF"/>
                </a:solidFill>
              </a:rPr>
              <a:t>:</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s-ES" dirty="0" smtClean="0">
                <a:solidFill>
                  <a:srgbClr val="FFFFFF"/>
                </a:solidFill>
              </a:rPr>
              <a:t>¿QUÉ PASA DESPUÉS DE LA MUERTE?</a:t>
            </a:r>
            <a:endParaRPr lang="en-US"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73" y="3147232"/>
            <a:ext cx="3203396" cy="3203396"/>
          </a:xfrm>
          <a:prstGeom prst="rect">
            <a:avLst/>
          </a:prstGeom>
        </p:spPr>
      </p:pic>
      <p:sp>
        <p:nvSpPr>
          <p:cNvPr id="10"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1401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solidFill>
                  <a:srgbClr val="FFFFFF"/>
                </a:solidFill>
              </a:rPr>
              <a:t>Un momento crítico para la familia</a:t>
            </a:r>
            <a:endParaRPr lang="en-US" dirty="0">
              <a:solidFill>
                <a:srgbClr val="FFFFFF"/>
              </a:solidFill>
            </a:endParaRPr>
          </a:p>
        </p:txBody>
      </p:sp>
      <p:pic>
        <p:nvPicPr>
          <p:cNvPr id="6" name="Marcador de contenido 5"/>
          <p:cNvPicPr>
            <a:picLocks noGrp="1" noChangeAspect="1"/>
          </p:cNvPicPr>
          <p:nvPr>
            <p:ph sz="half" idx="1"/>
          </p:nvPr>
        </p:nvPicPr>
        <p:blipFill rotWithShape="1">
          <a:blip r:embed="rId3" cstate="print"/>
          <a:srcRect l="11339" r="14895" b="9879"/>
          <a:stretch/>
        </p:blipFill>
        <p:spPr>
          <a:xfrm>
            <a:off x="6276173" y="1700084"/>
            <a:ext cx="2544366" cy="3479535"/>
          </a:xfrm>
          <a:ln>
            <a:solidFill>
              <a:schemeClr val="bg1">
                <a:lumMod val="95000"/>
              </a:schemeClr>
            </a:solidFill>
          </a:ln>
        </p:spPr>
      </p:pic>
      <p:sp>
        <p:nvSpPr>
          <p:cNvPr id="4" name="Marcador de texto 3"/>
          <p:cNvSpPr>
            <a:spLocks noGrp="1"/>
          </p:cNvSpPr>
          <p:nvPr>
            <p:ph sz="half" idx="2"/>
          </p:nvPr>
        </p:nvSpPr>
        <p:spPr>
          <a:xfrm>
            <a:off x="325259" y="1971196"/>
            <a:ext cx="5779665" cy="3022928"/>
          </a:xfrm>
        </p:spPr>
        <p:txBody>
          <a:bodyPr>
            <a:normAutofit/>
          </a:bodyPr>
          <a:lstStyle/>
          <a:p>
            <a:r>
              <a:rPr lang="es-ES" sz="2400" dirty="0" smtClean="0">
                <a:solidFill>
                  <a:srgbClr val="FFFFFF"/>
                </a:solidFill>
              </a:rPr>
              <a:t>Jacques Lacan dijo que la familia era «la peor de las estructuras». </a:t>
            </a:r>
          </a:p>
          <a:p>
            <a:r>
              <a:rPr lang="es-ES" sz="2400" dirty="0" smtClean="0">
                <a:solidFill>
                  <a:srgbClr val="FFFFFF"/>
                </a:solidFill>
              </a:rPr>
              <a:t>El matrimonio está muy desacreditado en este tiempo.</a:t>
            </a:r>
          </a:p>
          <a:p>
            <a:r>
              <a:rPr lang="es-ES" sz="2400" spc="-20" dirty="0" smtClean="0">
                <a:solidFill>
                  <a:srgbClr val="FFFFFF"/>
                </a:solidFill>
              </a:rPr>
              <a:t>A medida que el tiempo pasa, cada vez son más las personas que no quieren casarse.</a:t>
            </a:r>
            <a:endParaRPr lang="en-US" sz="2400" spc="-2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244350" y="274638"/>
            <a:ext cx="8229600" cy="1143000"/>
          </a:xfrm>
        </p:spPr>
        <p:txBody>
          <a:bodyPr>
            <a:normAutofit/>
          </a:bodyPr>
          <a:lstStyle/>
          <a:p>
            <a:r>
              <a:rPr lang="en-US" dirty="0" smtClean="0">
                <a:solidFill>
                  <a:srgbClr val="FFFFFF"/>
                </a:solidFill>
              </a:rPr>
              <a:t>El </a:t>
            </a:r>
            <a:r>
              <a:rPr lang="en-US" dirty="0" err="1" smtClean="0">
                <a:solidFill>
                  <a:srgbClr val="FFFFFF"/>
                </a:solidFill>
              </a:rPr>
              <a:t>fantasma</a:t>
            </a:r>
            <a:r>
              <a:rPr lang="en-US" dirty="0" smtClean="0">
                <a:solidFill>
                  <a:srgbClr val="FFFFFF"/>
                </a:solidFill>
              </a:rPr>
              <a:t> del </a:t>
            </a:r>
            <a:r>
              <a:rPr lang="en-US" dirty="0" err="1" smtClean="0">
                <a:solidFill>
                  <a:srgbClr val="FFFFFF"/>
                </a:solidFill>
              </a:rPr>
              <a:t>divorcio</a:t>
            </a:r>
            <a:endParaRPr lang="en-US" dirty="0">
              <a:solidFill>
                <a:srgbClr val="FFFFFF"/>
              </a:solidFill>
            </a:endParaRPr>
          </a:p>
        </p:txBody>
      </p:sp>
      <p:sp>
        <p:nvSpPr>
          <p:cNvPr id="4" name="Marcador de texto 3"/>
          <p:cNvSpPr>
            <a:spLocks noGrp="1"/>
          </p:cNvSpPr>
          <p:nvPr>
            <p:ph sz="half" idx="2"/>
          </p:nvPr>
        </p:nvSpPr>
        <p:spPr>
          <a:xfrm>
            <a:off x="2763240" y="1600200"/>
            <a:ext cx="4479389" cy="4525963"/>
          </a:xfrm>
        </p:spPr>
        <p:txBody>
          <a:bodyPr>
            <a:noAutofit/>
          </a:bodyPr>
          <a:lstStyle/>
          <a:p>
            <a:r>
              <a:rPr lang="es-ES" sz="2300" dirty="0" smtClean="0">
                <a:solidFill>
                  <a:srgbClr val="FFFFFF"/>
                </a:solidFill>
              </a:rPr>
              <a:t>Las marcas dejadas por el divorcio en los miembros de una familia son profundas y afectan a todos los ámbitos de la vida, llevando a muchos a pensar que el matrimonio es una institución fracasada o pasada de moda.</a:t>
            </a:r>
            <a:endParaRPr lang="en-US" sz="2300" dirty="0" smtClean="0">
              <a:solidFill>
                <a:srgbClr val="FFFFFF"/>
              </a:solidFill>
            </a:endParaRPr>
          </a:p>
          <a:p>
            <a:endParaRPr lang="en-US" sz="2300" dirty="0" smtClean="0">
              <a:solidFill>
                <a:srgbClr val="FFFFFF"/>
              </a:solidFill>
            </a:endParaRPr>
          </a:p>
          <a:p>
            <a:r>
              <a:rPr lang="es-ES" sz="2300" spc="-90" dirty="0" smtClean="0">
                <a:solidFill>
                  <a:srgbClr val="FFFFFF"/>
                </a:solidFill>
              </a:rPr>
              <a:t>Hay quien cree, incluso, que el compromiso es el enemigo del amor y que sería mejor amarse sin la presión de un documento firmado.</a:t>
            </a:r>
            <a:endParaRPr lang="en-US" sz="2300" spc="-9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07996" y="4221917"/>
            <a:ext cx="7772400" cy="1362075"/>
          </a:xfrm>
        </p:spPr>
        <p:txBody>
          <a:bodyPr/>
          <a:lstStyle/>
          <a:p>
            <a:r>
              <a:rPr lang="en-US" dirty="0" smtClean="0">
                <a:solidFill>
                  <a:srgbClr val="FFFFFF"/>
                </a:solidFill>
              </a:rPr>
              <a:t>LA CONDICIÓN HUMANA</a:t>
            </a:r>
            <a:endParaRPr lang="en-US"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smtClean="0">
                <a:solidFill>
                  <a:srgbClr val="FFFFFF"/>
                </a:solidFill>
              </a:rPr>
              <a:t>Una</a:t>
            </a:r>
            <a:r>
              <a:rPr lang="en-US" dirty="0" smtClean="0">
                <a:solidFill>
                  <a:srgbClr val="FFFFFF"/>
                </a:solidFill>
              </a:rPr>
              <a:t> </a:t>
            </a:r>
            <a:r>
              <a:rPr lang="en-US" dirty="0" err="1" smtClean="0">
                <a:solidFill>
                  <a:srgbClr val="FFFFFF"/>
                </a:solidFill>
              </a:rPr>
              <a:t>sociedad</a:t>
            </a:r>
            <a:r>
              <a:rPr lang="en-US" dirty="0" smtClean="0">
                <a:solidFill>
                  <a:srgbClr val="FFFFFF"/>
                </a:solidFill>
              </a:rPr>
              <a:t> en </a:t>
            </a:r>
            <a:r>
              <a:rPr lang="en-US" dirty="0" err="1" smtClean="0">
                <a:solidFill>
                  <a:srgbClr val="FFFFFF"/>
                </a:solidFill>
              </a:rPr>
              <a:t>decadencia</a:t>
            </a:r>
            <a:endParaRPr lang="en-US" dirty="0">
              <a:solidFill>
                <a:srgbClr val="FFFFFF"/>
              </a:solidFill>
            </a:endParaRPr>
          </a:p>
        </p:txBody>
      </p:sp>
      <p:sp>
        <p:nvSpPr>
          <p:cNvPr id="3" name="Marcador de contenido 2"/>
          <p:cNvSpPr>
            <a:spLocks noGrp="1"/>
          </p:cNvSpPr>
          <p:nvPr>
            <p:ph idx="1"/>
          </p:nvPr>
        </p:nvSpPr>
        <p:spPr>
          <a:xfrm>
            <a:off x="542825" y="1600200"/>
            <a:ext cx="7976829" cy="4525963"/>
          </a:xfrm>
        </p:spPr>
        <p:txBody>
          <a:bodyPr>
            <a:normAutofit/>
          </a:bodyPr>
          <a:lstStyle/>
          <a:p>
            <a:pPr marL="0" indent="0" algn="just">
              <a:buNone/>
            </a:pPr>
            <a:r>
              <a:rPr lang="es-ES" sz="2400" dirty="0" smtClean="0">
                <a:solidFill>
                  <a:srgbClr val="FFFFFF"/>
                </a:solidFill>
              </a:rPr>
              <a:t>«Ahora bien, ten en cuenta que en los últimos días vendrán tiempos difíciles. La gente estará llena de egoísmo y avaricia; serán jactanciosos, arrogantes, blasfemos, desobedientes a los padres, ingratos, impíos, insensibles, implacables, calumniadores, libertinos, despiadados, enemigos de todo lo bueno, traicioneros, impetuosos, vanidosos y más amigos del placer que de Dios» (2 Timoteo 3: 1-4).</a:t>
            </a:r>
            <a:endParaRPr lang="en-US" sz="2400" dirty="0" smtClean="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8.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err="1" smtClean="0">
                <a:solidFill>
                  <a:srgbClr val="FFFFFF"/>
                </a:solidFill>
              </a:rPr>
              <a:t>Tiempos</a:t>
            </a:r>
            <a:r>
              <a:rPr lang="en-US" dirty="0" smtClean="0">
                <a:solidFill>
                  <a:srgbClr val="FFFFFF"/>
                </a:solidFill>
              </a:rPr>
              <a:t> </a:t>
            </a:r>
            <a:r>
              <a:rPr lang="en-US" dirty="0" err="1" smtClean="0">
                <a:solidFill>
                  <a:srgbClr val="FFFFFF"/>
                </a:solidFill>
              </a:rPr>
              <a:t>difíciles</a:t>
            </a:r>
            <a:endParaRPr lang="en-US" dirty="0">
              <a:solidFill>
                <a:srgbClr val="FFFFFF"/>
              </a:solidFill>
            </a:endParaRPr>
          </a:p>
        </p:txBody>
      </p:sp>
      <p:sp>
        <p:nvSpPr>
          <p:cNvPr id="4" name="Marcador de contenido 3"/>
          <p:cNvSpPr>
            <a:spLocks noGrp="1"/>
          </p:cNvSpPr>
          <p:nvPr>
            <p:ph sz="half" idx="2"/>
          </p:nvPr>
        </p:nvSpPr>
        <p:spPr>
          <a:xfrm>
            <a:off x="457200" y="1760094"/>
            <a:ext cx="5422360" cy="4525963"/>
          </a:xfrm>
        </p:spPr>
        <p:txBody>
          <a:bodyPr>
            <a:normAutofit/>
          </a:bodyPr>
          <a:lstStyle/>
          <a:p>
            <a:r>
              <a:rPr lang="en-US" i="1" dirty="0" err="1" smtClean="0">
                <a:solidFill>
                  <a:srgbClr val="FFFFFF"/>
                </a:solidFill>
              </a:rPr>
              <a:t>Xalepós</a:t>
            </a:r>
            <a:r>
              <a:rPr lang="en-US" i="1" dirty="0" smtClean="0">
                <a:solidFill>
                  <a:srgbClr val="FFFFFF"/>
                </a:solidFill>
              </a:rPr>
              <a:t>, «</a:t>
            </a:r>
            <a:r>
              <a:rPr lang="en-US" i="1" dirty="0" err="1" smtClean="0">
                <a:solidFill>
                  <a:srgbClr val="FFFFFF"/>
                </a:solidFill>
              </a:rPr>
              <a:t>tiempos</a:t>
            </a:r>
            <a:r>
              <a:rPr lang="en-US" i="1" dirty="0" smtClean="0">
                <a:solidFill>
                  <a:srgbClr val="FFFFFF"/>
                </a:solidFill>
              </a:rPr>
              <a:t> </a:t>
            </a:r>
            <a:r>
              <a:rPr lang="en-US" i="1" dirty="0" err="1" smtClean="0">
                <a:solidFill>
                  <a:srgbClr val="FFFFFF"/>
                </a:solidFill>
              </a:rPr>
              <a:t>difíciles</a:t>
            </a:r>
            <a:r>
              <a:rPr lang="en-US" i="1" dirty="0" smtClean="0">
                <a:solidFill>
                  <a:srgbClr val="FFFFFF"/>
                </a:solidFill>
              </a:rPr>
              <a:t>».</a:t>
            </a:r>
            <a:r>
              <a:rPr lang="en-US" dirty="0" smtClean="0">
                <a:solidFill>
                  <a:srgbClr val="FFFFFF"/>
                </a:solidFill>
              </a:rPr>
              <a:t> </a:t>
            </a:r>
          </a:p>
          <a:p>
            <a:endParaRPr lang="en-US" dirty="0" smtClean="0">
              <a:solidFill>
                <a:srgbClr val="FFFFFF"/>
              </a:solidFill>
            </a:endParaRPr>
          </a:p>
          <a:p>
            <a:r>
              <a:rPr lang="es-ES" dirty="0" smtClean="0">
                <a:solidFill>
                  <a:srgbClr val="FFFFFF"/>
                </a:solidFill>
              </a:rPr>
              <a:t>La sociedad del tiempo del fin sería sumamente violenta.</a:t>
            </a:r>
            <a:endParaRPr lang="en-US"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Personas amadoras de sí mismas</a:t>
            </a:r>
            <a:endParaRPr lang="en-US" dirty="0">
              <a:solidFill>
                <a:srgbClr val="FFFFFF"/>
              </a:solidFill>
            </a:endParaRPr>
          </a:p>
        </p:txBody>
      </p:sp>
      <p:sp>
        <p:nvSpPr>
          <p:cNvPr id="4" name="Marcador de contenido 3"/>
          <p:cNvSpPr>
            <a:spLocks noGrp="1"/>
          </p:cNvSpPr>
          <p:nvPr>
            <p:ph sz="half" idx="2"/>
          </p:nvPr>
        </p:nvSpPr>
        <p:spPr>
          <a:xfrm>
            <a:off x="4633929" y="1671545"/>
            <a:ext cx="4038600" cy="4525963"/>
          </a:xfrm>
        </p:spPr>
        <p:txBody>
          <a:bodyPr>
            <a:normAutofit/>
          </a:bodyPr>
          <a:lstStyle/>
          <a:p>
            <a:r>
              <a:rPr lang="es-ES" sz="2400" i="1" dirty="0" err="1" smtClean="0">
                <a:solidFill>
                  <a:srgbClr val="FFFFFF"/>
                </a:solidFill>
              </a:rPr>
              <a:t>Filáutoi</a:t>
            </a:r>
            <a:r>
              <a:rPr lang="es-ES" sz="2400" i="1" dirty="0" smtClean="0">
                <a:solidFill>
                  <a:srgbClr val="FFFFFF"/>
                </a:solidFill>
              </a:rPr>
              <a:t>, “amador de uno mismo”.</a:t>
            </a:r>
            <a:endParaRPr lang="en-US" sz="2400" dirty="0" smtClean="0">
              <a:solidFill>
                <a:srgbClr val="FFFFFF"/>
              </a:solidFill>
            </a:endParaRPr>
          </a:p>
          <a:p>
            <a:r>
              <a:rPr lang="es-ES" sz="2400" dirty="0" smtClean="0">
                <a:solidFill>
                  <a:srgbClr val="FFFFFF"/>
                </a:solidFill>
              </a:rPr>
              <a:t>La vida estaría centrada en el yo, tratando de satisfacer sus anhelos.</a:t>
            </a:r>
            <a:endParaRPr lang="en-US" sz="2400" dirty="0" smtClean="0">
              <a:solidFill>
                <a:srgbClr val="FFFFFF"/>
              </a:solidFill>
            </a:endParaRPr>
          </a:p>
          <a:p>
            <a:pPr lvl="1"/>
            <a:r>
              <a:rPr lang="en-US" dirty="0" err="1" smtClean="0">
                <a:solidFill>
                  <a:srgbClr val="FFFFFF"/>
                </a:solidFill>
              </a:rPr>
              <a:t>Frustración</a:t>
            </a:r>
            <a:endParaRPr lang="en-US" dirty="0" smtClean="0">
              <a:solidFill>
                <a:srgbClr val="FFFFFF"/>
              </a:solidFill>
            </a:endParaRPr>
          </a:p>
          <a:p>
            <a:pPr lvl="1"/>
            <a:r>
              <a:rPr lang="en-US" dirty="0" err="1" smtClean="0">
                <a:solidFill>
                  <a:srgbClr val="FFFFFF"/>
                </a:solidFill>
              </a:rPr>
              <a:t>Depresión</a:t>
            </a:r>
            <a:endParaRPr lang="en-US" dirty="0" smtClean="0">
              <a:solidFill>
                <a:srgbClr val="FFFFFF"/>
              </a:solidFill>
            </a:endParaRPr>
          </a:p>
          <a:p>
            <a:pPr lvl="1"/>
            <a:r>
              <a:rPr lang="en-US" dirty="0" err="1" smtClean="0">
                <a:solidFill>
                  <a:srgbClr val="FFFFFF"/>
                </a:solidFill>
              </a:rPr>
              <a:t>Insatisfacción</a:t>
            </a:r>
            <a:endParaRPr lang="en-US" dirty="0" smtClean="0">
              <a:solidFill>
                <a:srgbClr val="FFFFFF"/>
              </a:solidFill>
            </a:endParaRPr>
          </a:p>
          <a:p>
            <a:r>
              <a:rPr lang="es-ES" sz="2400" dirty="0" smtClean="0">
                <a:solidFill>
                  <a:srgbClr val="FFFFFF"/>
                </a:solidFill>
              </a:rPr>
              <a:t>El amor al yo es el pecado básico del que fluyen todos los demás.</a:t>
            </a:r>
            <a:endParaRPr lang="en-US" sz="2400" dirty="0" smtClean="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3805</TotalTime>
  <Words>1472</Words>
  <Application>Microsoft Macintosh PowerPoint</Application>
  <PresentationFormat>On-screen Show (4:3)</PresentationFormat>
  <Paragraphs>168</Paragraphs>
  <Slides>32</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Calibri</vt:lpstr>
      <vt:lpstr>Arial</vt:lpstr>
      <vt:lpstr>Tema de Office</vt:lpstr>
      <vt:lpstr>PowerPoint Presentation</vt:lpstr>
      <vt:lpstr>¿Es necesario tener una familia?</vt:lpstr>
      <vt:lpstr>Un momento crítico para la familia</vt:lpstr>
      <vt:lpstr>Un momento crítico para la familia</vt:lpstr>
      <vt:lpstr>El fantasma del divorcio</vt:lpstr>
      <vt:lpstr>LA CONDICIÓN HUMANA</vt:lpstr>
      <vt:lpstr>Una sociedad en decadencia</vt:lpstr>
      <vt:lpstr>Tiempos difíciles</vt:lpstr>
      <vt:lpstr>Personas amadoras de sí mismas</vt:lpstr>
      <vt:lpstr>El auge del materialismo</vt:lpstr>
      <vt:lpstr>La amargura como forma de vida</vt:lpstr>
      <vt:lpstr>La ruta hacia la incredulidad</vt:lpstr>
      <vt:lpstr>La ruta hacia la incredulidad</vt:lpstr>
      <vt:lpstr>EL PLAN ORIGINAL</vt:lpstr>
      <vt:lpstr>La primera pareja</vt:lpstr>
      <vt:lpstr>Percepciones importantes</vt:lpstr>
      <vt:lpstr>Admiración</vt:lpstr>
      <vt:lpstr>Admiración</vt:lpstr>
      <vt:lpstr>Confianza</vt:lpstr>
      <vt:lpstr>Confianza</vt:lpstr>
      <vt:lpstr>Respeto</vt:lpstr>
      <vt:lpstr>Respeto</vt:lpstr>
      <vt:lpstr>Un camino muy práctico</vt:lpstr>
      <vt:lpstr>La escalera de Pedro para un mejor matrimonio</vt:lpstr>
      <vt:lpstr>La escalera de Pedro para un mejor matrimonio</vt:lpstr>
      <vt:lpstr>No olvides los cinco lenguajes del amor</vt:lpstr>
      <vt:lpstr>Dios puede ser el Constructor de tu hogar</vt:lpstr>
      <vt:lpstr>Resumen</vt:lpstr>
      <vt:lpstr>Los seres humanos no pueden sobrevivir solo</vt:lpstr>
      <vt:lpstr>Los seres humanos no pueden sobrevivir solos</vt:lpstr>
      <vt:lpstr>Mi decisión</vt:lpstr>
      <vt:lpstr>El próximo tema:</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463</cp:revision>
  <dcterms:created xsi:type="dcterms:W3CDTF">2016-10-26T07:26:55Z</dcterms:created>
  <dcterms:modified xsi:type="dcterms:W3CDTF">2017-01-26T15:50:13Z</dcterms:modified>
</cp:coreProperties>
</file>