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72" r:id="rId1"/>
  </p:sldMasterIdLst>
  <p:notesMasterIdLst>
    <p:notesMasterId r:id="rId33"/>
  </p:notesMasterIdLst>
  <p:handoutMasterIdLst>
    <p:handoutMasterId r:id="rId34"/>
  </p:handoutMasterIdLst>
  <p:sldIdLst>
    <p:sldId id="317" r:id="rId2"/>
    <p:sldId id="318" r:id="rId3"/>
    <p:sldId id="297" r:id="rId4"/>
    <p:sldId id="258" r:id="rId5"/>
    <p:sldId id="305" r:id="rId6"/>
    <p:sldId id="306" r:id="rId7"/>
    <p:sldId id="303" r:id="rId8"/>
    <p:sldId id="271" r:id="rId9"/>
    <p:sldId id="307" r:id="rId10"/>
    <p:sldId id="263" r:id="rId11"/>
    <p:sldId id="308" r:id="rId12"/>
    <p:sldId id="309" r:id="rId13"/>
    <p:sldId id="310" r:id="rId14"/>
    <p:sldId id="311" r:id="rId15"/>
    <p:sldId id="281" r:id="rId16"/>
    <p:sldId id="282" r:id="rId17"/>
    <p:sldId id="283" r:id="rId18"/>
    <p:sldId id="312" r:id="rId19"/>
    <p:sldId id="319" r:id="rId20"/>
    <p:sldId id="313" r:id="rId21"/>
    <p:sldId id="314" r:id="rId22"/>
    <p:sldId id="315" r:id="rId23"/>
    <p:sldId id="275" r:id="rId24"/>
    <p:sldId id="287" r:id="rId25"/>
    <p:sldId id="302" r:id="rId26"/>
    <p:sldId id="278" r:id="rId27"/>
    <p:sldId id="295" r:id="rId28"/>
    <p:sldId id="291" r:id="rId29"/>
    <p:sldId id="316" r:id="rId30"/>
    <p:sldId id="296" r:id="rId31"/>
    <p:sldId id="29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ldstein, Clifford" initials="GC" lastIdx="1" clrIdx="0">
    <p:extLst/>
  </p:cmAuthor>
  <p:cmAuthor id="2" name="Ruben Ferreira"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11"/>
    <p:restoredTop sz="50000" autoAdjust="0"/>
  </p:normalViewPr>
  <p:slideViewPr>
    <p:cSldViewPr snapToGrid="0" snapToObjects="1">
      <p:cViewPr varScale="1">
        <p:scale>
          <a:sx n="126" d="100"/>
          <a:sy n="126" d="100"/>
        </p:scale>
        <p:origin x="936"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5ED38-F530-C843-B1D1-10AF3EF41E7D}"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B30E2A98-F02C-D44D-9229-2386CBA73FA3}">
      <dgm:prSet phldrT="[Texto]" custT="1"/>
      <dgm:spPr>
        <a:solidFill>
          <a:schemeClr val="bg1">
            <a:lumMod val="85000"/>
            <a:alpha val="35000"/>
          </a:schemeClr>
        </a:solidFill>
      </dgm:spPr>
      <dgm:t>
        <a:bodyPr/>
        <a:lstStyle/>
        <a:p>
          <a:r>
            <a:rPr lang="es-ES" sz="1900" noProof="0" dirty="0" smtClean="0"/>
            <a:t>Pérdida de inocencia. Temor, vergüenza y culpa. Incapacidad para disfrutar la comunión con Dios cara a cara (Génesis 3: 8-10).</a:t>
          </a:r>
          <a:endParaRPr lang="en-US" sz="1900" noProof="0" dirty="0"/>
        </a:p>
      </dgm:t>
    </dgm:pt>
    <dgm:pt modelId="{DFD0EDFF-213E-F449-AD26-1CF3E7080901}" type="parTrans" cxnId="{AA522595-3E9B-DC4F-8051-4EA0773701F0}">
      <dgm:prSet/>
      <dgm:spPr/>
      <dgm:t>
        <a:bodyPr/>
        <a:lstStyle/>
        <a:p>
          <a:endParaRPr lang="es-ES"/>
        </a:p>
      </dgm:t>
    </dgm:pt>
    <dgm:pt modelId="{A85B2CA5-E8D2-824A-8A3A-CC78402DD2AF}" type="sibTrans" cxnId="{AA522595-3E9B-DC4F-8051-4EA0773701F0}">
      <dgm:prSet/>
      <dgm:spPr/>
      <dgm:t>
        <a:bodyPr/>
        <a:lstStyle/>
        <a:p>
          <a:endParaRPr lang="es-ES"/>
        </a:p>
      </dgm:t>
    </dgm:pt>
    <dgm:pt modelId="{DBE3B06A-A77C-0747-9F53-6DD1269A83B8}">
      <dgm:prSet phldrT="[Texto]" custT="1"/>
      <dgm:spPr>
        <a:solidFill>
          <a:schemeClr val="bg1">
            <a:lumMod val="85000"/>
            <a:alpha val="35000"/>
          </a:schemeClr>
        </a:solidFill>
      </dgm:spPr>
      <dgm:t>
        <a:bodyPr/>
        <a:lstStyle/>
        <a:p>
          <a:r>
            <a:rPr lang="es-ES" sz="1900" dirty="0" smtClean="0"/>
            <a:t>Derramamiento de sangre inocente (Génesis 3: 21).</a:t>
          </a:r>
          <a:endParaRPr lang="en-US" sz="1900" dirty="0"/>
        </a:p>
      </dgm:t>
    </dgm:pt>
    <dgm:pt modelId="{C65807F1-53C9-C540-AEFB-BAFBAB56EA9E}" type="parTrans" cxnId="{4A03E39B-FB6D-6A41-B290-E6139F00E3C8}">
      <dgm:prSet/>
      <dgm:spPr/>
      <dgm:t>
        <a:bodyPr/>
        <a:lstStyle/>
        <a:p>
          <a:endParaRPr lang="es-ES"/>
        </a:p>
      </dgm:t>
    </dgm:pt>
    <dgm:pt modelId="{1E95A1BE-4224-1645-9BCA-940A28285E4B}" type="sibTrans" cxnId="{4A03E39B-FB6D-6A41-B290-E6139F00E3C8}">
      <dgm:prSet/>
      <dgm:spPr/>
      <dgm:t>
        <a:bodyPr/>
        <a:lstStyle/>
        <a:p>
          <a:endParaRPr lang="es-ES"/>
        </a:p>
      </dgm:t>
    </dgm:pt>
    <dgm:pt modelId="{FFD1CF78-CAD6-2748-B80B-88694D8CA95E}">
      <dgm:prSet phldrT="[Texto]" custT="1"/>
      <dgm:spPr>
        <a:solidFill>
          <a:schemeClr val="bg1">
            <a:lumMod val="85000"/>
            <a:alpha val="35000"/>
          </a:schemeClr>
        </a:solidFill>
      </dgm:spPr>
      <dgm:t>
        <a:bodyPr/>
        <a:lstStyle/>
        <a:p>
          <a:r>
            <a:rPr lang="es-ES" sz="1900" noProof="0" dirty="0" smtClean="0"/>
            <a:t>Reproches y reclamos en la primera pareja. Se rompe la armonía familiar (Génesis 3: 12).</a:t>
          </a:r>
          <a:endParaRPr lang="en-US" sz="1900" noProof="0" dirty="0"/>
        </a:p>
      </dgm:t>
    </dgm:pt>
    <dgm:pt modelId="{590F8CCE-F55B-F14B-897F-5BA7D64369E8}" type="parTrans" cxnId="{EA961390-D3B4-0E4C-9D78-7D33790DC9B7}">
      <dgm:prSet/>
      <dgm:spPr/>
      <dgm:t>
        <a:bodyPr/>
        <a:lstStyle/>
        <a:p>
          <a:endParaRPr lang="es-ES"/>
        </a:p>
      </dgm:t>
    </dgm:pt>
    <dgm:pt modelId="{A16950F4-0A0D-374B-8843-FF25FAA29258}" type="sibTrans" cxnId="{EA961390-D3B4-0E4C-9D78-7D33790DC9B7}">
      <dgm:prSet/>
      <dgm:spPr/>
      <dgm:t>
        <a:bodyPr/>
        <a:lstStyle/>
        <a:p>
          <a:endParaRPr lang="es-ES"/>
        </a:p>
      </dgm:t>
    </dgm:pt>
    <dgm:pt modelId="{2B66375A-F341-CE4C-BA09-C2CFEC30B350}">
      <dgm:prSet phldrT="[Texto]" custT="1"/>
      <dgm:spPr>
        <a:solidFill>
          <a:schemeClr val="bg1">
            <a:lumMod val="85000"/>
            <a:alpha val="35000"/>
          </a:schemeClr>
        </a:solidFill>
      </dgm:spPr>
      <dgm:t>
        <a:bodyPr/>
        <a:lstStyle/>
        <a:p>
          <a:r>
            <a:rPr lang="es-ES" sz="1900" noProof="0" dirty="0" smtClean="0"/>
            <a:t>El trabajo se convierte en una carga (Génesis 3: 19).</a:t>
          </a:r>
          <a:endParaRPr lang="en-US" sz="1900" noProof="0" dirty="0"/>
        </a:p>
      </dgm:t>
    </dgm:pt>
    <dgm:pt modelId="{2DB4C0D8-A810-0142-BA3D-226E80884ECC}" type="parTrans" cxnId="{23C9FE1B-36C6-4B46-B13A-926506F0ADB6}">
      <dgm:prSet/>
      <dgm:spPr/>
      <dgm:t>
        <a:bodyPr/>
        <a:lstStyle/>
        <a:p>
          <a:endParaRPr lang="es-ES"/>
        </a:p>
      </dgm:t>
    </dgm:pt>
    <dgm:pt modelId="{4B6E846C-25FA-E542-8548-C58736950C9A}" type="sibTrans" cxnId="{23C9FE1B-36C6-4B46-B13A-926506F0ADB6}">
      <dgm:prSet/>
      <dgm:spPr/>
      <dgm:t>
        <a:bodyPr/>
        <a:lstStyle/>
        <a:p>
          <a:endParaRPr lang="es-ES"/>
        </a:p>
      </dgm:t>
    </dgm:pt>
    <dgm:pt modelId="{3F6A6E63-4D70-7545-94B9-AC297821C5AF}">
      <dgm:prSet phldrT="[Texto]" custT="1"/>
      <dgm:spPr>
        <a:solidFill>
          <a:schemeClr val="bg1">
            <a:lumMod val="85000"/>
            <a:alpha val="35000"/>
          </a:schemeClr>
        </a:solidFill>
      </dgm:spPr>
      <dgm:t>
        <a:bodyPr/>
        <a:lstStyle/>
        <a:p>
          <a:r>
            <a:rPr lang="es-ES" sz="1900" noProof="0" dirty="0" smtClean="0"/>
            <a:t>El nacimiento de los hijos llega a ser una fuente de dolor. El abuso de los hombres sobre las mujeres (Gen. 3:16).</a:t>
          </a:r>
          <a:endParaRPr lang="en-US" sz="1900" noProof="0" dirty="0"/>
        </a:p>
      </dgm:t>
    </dgm:pt>
    <dgm:pt modelId="{6B2D5488-29BF-B844-B36A-C6D3612395CB}" type="parTrans" cxnId="{BE38A68A-1B7D-394C-939D-590058DB7EB6}">
      <dgm:prSet/>
      <dgm:spPr/>
      <dgm:t>
        <a:bodyPr/>
        <a:lstStyle/>
        <a:p>
          <a:endParaRPr lang="es-ES"/>
        </a:p>
      </dgm:t>
    </dgm:pt>
    <dgm:pt modelId="{063C29EF-502C-4F43-A329-41ABCB3357F3}" type="sibTrans" cxnId="{BE38A68A-1B7D-394C-939D-590058DB7EB6}">
      <dgm:prSet/>
      <dgm:spPr/>
      <dgm:t>
        <a:bodyPr/>
        <a:lstStyle/>
        <a:p>
          <a:endParaRPr lang="es-ES"/>
        </a:p>
      </dgm:t>
    </dgm:pt>
    <dgm:pt modelId="{9F94288C-7E0F-B84F-B5F6-EB41E2ADD45B}" type="pres">
      <dgm:prSet presAssocID="{B305ED38-F530-C843-B1D1-10AF3EF41E7D}" presName="outerComposite" presStyleCnt="0">
        <dgm:presLayoutVars>
          <dgm:chMax val="5"/>
          <dgm:dir/>
          <dgm:resizeHandles val="exact"/>
        </dgm:presLayoutVars>
      </dgm:prSet>
      <dgm:spPr/>
      <dgm:t>
        <a:bodyPr/>
        <a:lstStyle/>
        <a:p>
          <a:endParaRPr lang="es-ES"/>
        </a:p>
      </dgm:t>
    </dgm:pt>
    <dgm:pt modelId="{539CFAB6-E89B-7448-965E-9FBAB9302123}" type="pres">
      <dgm:prSet presAssocID="{B305ED38-F530-C843-B1D1-10AF3EF41E7D}" presName="dummyMaxCanvas" presStyleCnt="0">
        <dgm:presLayoutVars/>
      </dgm:prSet>
      <dgm:spPr/>
    </dgm:pt>
    <dgm:pt modelId="{E81A8C21-8501-204D-B528-4349928EFF0E}" type="pres">
      <dgm:prSet presAssocID="{B305ED38-F530-C843-B1D1-10AF3EF41E7D}" presName="FiveNodes_1" presStyleLbl="node1" presStyleIdx="0" presStyleCnt="5" custLinFactNeighborX="215">
        <dgm:presLayoutVars>
          <dgm:bulletEnabled val="1"/>
        </dgm:presLayoutVars>
      </dgm:prSet>
      <dgm:spPr/>
      <dgm:t>
        <a:bodyPr/>
        <a:lstStyle/>
        <a:p>
          <a:endParaRPr lang="es-ES"/>
        </a:p>
      </dgm:t>
    </dgm:pt>
    <dgm:pt modelId="{0579959C-9BD4-3F40-8FB3-C0F3DF90D681}" type="pres">
      <dgm:prSet presAssocID="{B305ED38-F530-C843-B1D1-10AF3EF41E7D}" presName="FiveNodes_2" presStyleLbl="node1" presStyleIdx="1" presStyleCnt="5">
        <dgm:presLayoutVars>
          <dgm:bulletEnabled val="1"/>
        </dgm:presLayoutVars>
      </dgm:prSet>
      <dgm:spPr/>
      <dgm:t>
        <a:bodyPr/>
        <a:lstStyle/>
        <a:p>
          <a:endParaRPr lang="es-ES"/>
        </a:p>
      </dgm:t>
    </dgm:pt>
    <dgm:pt modelId="{AED74C92-10BA-F44D-9908-F6B41436722D}" type="pres">
      <dgm:prSet presAssocID="{B305ED38-F530-C843-B1D1-10AF3EF41E7D}" presName="FiveNodes_3" presStyleLbl="node1" presStyleIdx="2" presStyleCnt="5" custLinFactNeighborX="-3102" custLinFactNeighborY="4823">
        <dgm:presLayoutVars>
          <dgm:bulletEnabled val="1"/>
        </dgm:presLayoutVars>
      </dgm:prSet>
      <dgm:spPr/>
      <dgm:t>
        <a:bodyPr/>
        <a:lstStyle/>
        <a:p>
          <a:endParaRPr lang="es-ES"/>
        </a:p>
      </dgm:t>
    </dgm:pt>
    <dgm:pt modelId="{94F24317-0A13-A949-BD95-EEBF5986192C}" type="pres">
      <dgm:prSet presAssocID="{B305ED38-F530-C843-B1D1-10AF3EF41E7D}" presName="FiveNodes_4" presStyleLbl="node1" presStyleIdx="3" presStyleCnt="5">
        <dgm:presLayoutVars>
          <dgm:bulletEnabled val="1"/>
        </dgm:presLayoutVars>
      </dgm:prSet>
      <dgm:spPr/>
      <dgm:t>
        <a:bodyPr/>
        <a:lstStyle/>
        <a:p>
          <a:endParaRPr lang="es-ES"/>
        </a:p>
      </dgm:t>
    </dgm:pt>
    <dgm:pt modelId="{18EEF6D6-2EB5-A844-B6D7-AD58F0463407}" type="pres">
      <dgm:prSet presAssocID="{B305ED38-F530-C843-B1D1-10AF3EF41E7D}" presName="FiveNodes_5" presStyleLbl="node1" presStyleIdx="4" presStyleCnt="5">
        <dgm:presLayoutVars>
          <dgm:bulletEnabled val="1"/>
        </dgm:presLayoutVars>
      </dgm:prSet>
      <dgm:spPr/>
      <dgm:t>
        <a:bodyPr/>
        <a:lstStyle/>
        <a:p>
          <a:endParaRPr lang="es-ES"/>
        </a:p>
      </dgm:t>
    </dgm:pt>
    <dgm:pt modelId="{D8AB2DDB-06DE-9C4C-9AC3-8A572A91E0E6}" type="pres">
      <dgm:prSet presAssocID="{B305ED38-F530-C843-B1D1-10AF3EF41E7D}" presName="FiveConn_1-2" presStyleLbl="fgAccFollowNode1" presStyleIdx="0" presStyleCnt="4">
        <dgm:presLayoutVars>
          <dgm:bulletEnabled val="1"/>
        </dgm:presLayoutVars>
      </dgm:prSet>
      <dgm:spPr/>
      <dgm:t>
        <a:bodyPr/>
        <a:lstStyle/>
        <a:p>
          <a:endParaRPr lang="es-ES"/>
        </a:p>
      </dgm:t>
    </dgm:pt>
    <dgm:pt modelId="{85140DC4-1624-C54D-881F-CD6D530A084E}" type="pres">
      <dgm:prSet presAssocID="{B305ED38-F530-C843-B1D1-10AF3EF41E7D}" presName="FiveConn_2-3" presStyleLbl="fgAccFollowNode1" presStyleIdx="1" presStyleCnt="4">
        <dgm:presLayoutVars>
          <dgm:bulletEnabled val="1"/>
        </dgm:presLayoutVars>
      </dgm:prSet>
      <dgm:spPr/>
      <dgm:t>
        <a:bodyPr/>
        <a:lstStyle/>
        <a:p>
          <a:endParaRPr lang="es-ES"/>
        </a:p>
      </dgm:t>
    </dgm:pt>
    <dgm:pt modelId="{61ADB6AC-980F-5149-B90A-7C88C4EE2CA5}" type="pres">
      <dgm:prSet presAssocID="{B305ED38-F530-C843-B1D1-10AF3EF41E7D}" presName="FiveConn_3-4" presStyleLbl="fgAccFollowNode1" presStyleIdx="2" presStyleCnt="4">
        <dgm:presLayoutVars>
          <dgm:bulletEnabled val="1"/>
        </dgm:presLayoutVars>
      </dgm:prSet>
      <dgm:spPr/>
      <dgm:t>
        <a:bodyPr/>
        <a:lstStyle/>
        <a:p>
          <a:endParaRPr lang="es-ES"/>
        </a:p>
      </dgm:t>
    </dgm:pt>
    <dgm:pt modelId="{18CA1D7C-F2FD-3649-A972-562D59306131}" type="pres">
      <dgm:prSet presAssocID="{B305ED38-F530-C843-B1D1-10AF3EF41E7D}" presName="FiveConn_4-5" presStyleLbl="fgAccFollowNode1" presStyleIdx="3" presStyleCnt="4">
        <dgm:presLayoutVars>
          <dgm:bulletEnabled val="1"/>
        </dgm:presLayoutVars>
      </dgm:prSet>
      <dgm:spPr/>
      <dgm:t>
        <a:bodyPr/>
        <a:lstStyle/>
        <a:p>
          <a:endParaRPr lang="es-ES"/>
        </a:p>
      </dgm:t>
    </dgm:pt>
    <dgm:pt modelId="{1F119BD5-8806-9C40-80C5-0839789E3B18}" type="pres">
      <dgm:prSet presAssocID="{B305ED38-F530-C843-B1D1-10AF3EF41E7D}" presName="FiveNodes_1_text" presStyleLbl="node1" presStyleIdx="4" presStyleCnt="5">
        <dgm:presLayoutVars>
          <dgm:bulletEnabled val="1"/>
        </dgm:presLayoutVars>
      </dgm:prSet>
      <dgm:spPr/>
      <dgm:t>
        <a:bodyPr/>
        <a:lstStyle/>
        <a:p>
          <a:endParaRPr lang="es-ES"/>
        </a:p>
      </dgm:t>
    </dgm:pt>
    <dgm:pt modelId="{7066D4B8-CFEA-1D4B-BDC4-C165F89D0A67}" type="pres">
      <dgm:prSet presAssocID="{B305ED38-F530-C843-B1D1-10AF3EF41E7D}" presName="FiveNodes_2_text" presStyleLbl="node1" presStyleIdx="4" presStyleCnt="5">
        <dgm:presLayoutVars>
          <dgm:bulletEnabled val="1"/>
        </dgm:presLayoutVars>
      </dgm:prSet>
      <dgm:spPr/>
      <dgm:t>
        <a:bodyPr/>
        <a:lstStyle/>
        <a:p>
          <a:endParaRPr lang="es-ES"/>
        </a:p>
      </dgm:t>
    </dgm:pt>
    <dgm:pt modelId="{975AA192-8D38-2746-AE2F-C5590993B5A1}" type="pres">
      <dgm:prSet presAssocID="{B305ED38-F530-C843-B1D1-10AF3EF41E7D}" presName="FiveNodes_3_text" presStyleLbl="node1" presStyleIdx="4" presStyleCnt="5">
        <dgm:presLayoutVars>
          <dgm:bulletEnabled val="1"/>
        </dgm:presLayoutVars>
      </dgm:prSet>
      <dgm:spPr/>
      <dgm:t>
        <a:bodyPr/>
        <a:lstStyle/>
        <a:p>
          <a:endParaRPr lang="es-ES"/>
        </a:p>
      </dgm:t>
    </dgm:pt>
    <dgm:pt modelId="{CC8E31D4-DD5C-C44A-B224-D9624F0406B8}" type="pres">
      <dgm:prSet presAssocID="{B305ED38-F530-C843-B1D1-10AF3EF41E7D}" presName="FiveNodes_4_text" presStyleLbl="node1" presStyleIdx="4" presStyleCnt="5">
        <dgm:presLayoutVars>
          <dgm:bulletEnabled val="1"/>
        </dgm:presLayoutVars>
      </dgm:prSet>
      <dgm:spPr/>
      <dgm:t>
        <a:bodyPr/>
        <a:lstStyle/>
        <a:p>
          <a:endParaRPr lang="es-ES"/>
        </a:p>
      </dgm:t>
    </dgm:pt>
    <dgm:pt modelId="{6454A879-A8A2-1A4C-B6E4-737FE4E2EC30}" type="pres">
      <dgm:prSet presAssocID="{B305ED38-F530-C843-B1D1-10AF3EF41E7D}" presName="FiveNodes_5_text" presStyleLbl="node1" presStyleIdx="4" presStyleCnt="5">
        <dgm:presLayoutVars>
          <dgm:bulletEnabled val="1"/>
        </dgm:presLayoutVars>
      </dgm:prSet>
      <dgm:spPr/>
      <dgm:t>
        <a:bodyPr/>
        <a:lstStyle/>
        <a:p>
          <a:endParaRPr lang="es-ES"/>
        </a:p>
      </dgm:t>
    </dgm:pt>
  </dgm:ptLst>
  <dgm:cxnLst>
    <dgm:cxn modelId="{4A03E39B-FB6D-6A41-B290-E6139F00E3C8}" srcId="{B305ED38-F530-C843-B1D1-10AF3EF41E7D}" destId="{DBE3B06A-A77C-0747-9F53-6DD1269A83B8}" srcOrd="1" destOrd="0" parTransId="{C65807F1-53C9-C540-AEFB-BAFBAB56EA9E}" sibTransId="{1E95A1BE-4224-1645-9BCA-940A28285E4B}"/>
    <dgm:cxn modelId="{C30172DB-56AD-3D47-A41C-64148FC21DE7}" type="presOf" srcId="{B30E2A98-F02C-D44D-9229-2386CBA73FA3}" destId="{E81A8C21-8501-204D-B528-4349928EFF0E}" srcOrd="0" destOrd="0" presId="urn:microsoft.com/office/officeart/2005/8/layout/vProcess5"/>
    <dgm:cxn modelId="{EA961390-D3B4-0E4C-9D78-7D33790DC9B7}" srcId="{B305ED38-F530-C843-B1D1-10AF3EF41E7D}" destId="{FFD1CF78-CAD6-2748-B80B-88694D8CA95E}" srcOrd="2" destOrd="0" parTransId="{590F8CCE-F55B-F14B-897F-5BA7D64369E8}" sibTransId="{A16950F4-0A0D-374B-8843-FF25FAA29258}"/>
    <dgm:cxn modelId="{BBFB56E2-6136-5448-BB20-3C5E86641D32}" type="presOf" srcId="{DBE3B06A-A77C-0747-9F53-6DD1269A83B8}" destId="{0579959C-9BD4-3F40-8FB3-C0F3DF90D681}" srcOrd="0" destOrd="0" presId="urn:microsoft.com/office/officeart/2005/8/layout/vProcess5"/>
    <dgm:cxn modelId="{23C9FE1B-36C6-4B46-B13A-926506F0ADB6}" srcId="{B305ED38-F530-C843-B1D1-10AF3EF41E7D}" destId="{2B66375A-F341-CE4C-BA09-C2CFEC30B350}" srcOrd="3" destOrd="0" parTransId="{2DB4C0D8-A810-0142-BA3D-226E80884ECC}" sibTransId="{4B6E846C-25FA-E542-8548-C58736950C9A}"/>
    <dgm:cxn modelId="{0994C6B3-BC88-A149-B543-DF294B1E8283}" type="presOf" srcId="{FFD1CF78-CAD6-2748-B80B-88694D8CA95E}" destId="{AED74C92-10BA-F44D-9908-F6B41436722D}" srcOrd="0" destOrd="0" presId="urn:microsoft.com/office/officeart/2005/8/layout/vProcess5"/>
    <dgm:cxn modelId="{AF86D737-089D-FC4A-8C05-F1837A0221F5}" type="presOf" srcId="{A85B2CA5-E8D2-824A-8A3A-CC78402DD2AF}" destId="{D8AB2DDB-06DE-9C4C-9AC3-8A572A91E0E6}" srcOrd="0" destOrd="0" presId="urn:microsoft.com/office/officeart/2005/8/layout/vProcess5"/>
    <dgm:cxn modelId="{B91DFCE7-0A9C-0D49-B804-076E5AB2C344}" type="presOf" srcId="{B305ED38-F530-C843-B1D1-10AF3EF41E7D}" destId="{9F94288C-7E0F-B84F-B5F6-EB41E2ADD45B}" srcOrd="0" destOrd="0" presId="urn:microsoft.com/office/officeart/2005/8/layout/vProcess5"/>
    <dgm:cxn modelId="{79406495-9CDA-204A-942D-6D7477F5DD33}" type="presOf" srcId="{B30E2A98-F02C-D44D-9229-2386CBA73FA3}" destId="{1F119BD5-8806-9C40-80C5-0839789E3B18}" srcOrd="1" destOrd="0" presId="urn:microsoft.com/office/officeart/2005/8/layout/vProcess5"/>
    <dgm:cxn modelId="{52907DBA-C265-BC43-B16B-03339A12D2A7}" type="presOf" srcId="{DBE3B06A-A77C-0747-9F53-6DD1269A83B8}" destId="{7066D4B8-CFEA-1D4B-BDC4-C165F89D0A67}" srcOrd="1" destOrd="0" presId="urn:microsoft.com/office/officeart/2005/8/layout/vProcess5"/>
    <dgm:cxn modelId="{C8327530-2F76-8D44-8DDF-54DF7AC89540}" type="presOf" srcId="{3F6A6E63-4D70-7545-94B9-AC297821C5AF}" destId="{18EEF6D6-2EB5-A844-B6D7-AD58F0463407}" srcOrd="0" destOrd="0" presId="urn:microsoft.com/office/officeart/2005/8/layout/vProcess5"/>
    <dgm:cxn modelId="{BFE7418E-4D1A-7F47-8D6B-57D97DFD1B06}" type="presOf" srcId="{2B66375A-F341-CE4C-BA09-C2CFEC30B350}" destId="{94F24317-0A13-A949-BD95-EEBF5986192C}" srcOrd="0" destOrd="0" presId="urn:microsoft.com/office/officeart/2005/8/layout/vProcess5"/>
    <dgm:cxn modelId="{AA522595-3E9B-DC4F-8051-4EA0773701F0}" srcId="{B305ED38-F530-C843-B1D1-10AF3EF41E7D}" destId="{B30E2A98-F02C-D44D-9229-2386CBA73FA3}" srcOrd="0" destOrd="0" parTransId="{DFD0EDFF-213E-F449-AD26-1CF3E7080901}" sibTransId="{A85B2CA5-E8D2-824A-8A3A-CC78402DD2AF}"/>
    <dgm:cxn modelId="{22A9B5C3-5AEE-FF48-BFAF-76F29C746CA3}" type="presOf" srcId="{FFD1CF78-CAD6-2748-B80B-88694D8CA95E}" destId="{975AA192-8D38-2746-AE2F-C5590993B5A1}" srcOrd="1" destOrd="0" presId="urn:microsoft.com/office/officeart/2005/8/layout/vProcess5"/>
    <dgm:cxn modelId="{C27C35B9-E72A-2B4F-ACB8-C93F6FCD09D4}" type="presOf" srcId="{A16950F4-0A0D-374B-8843-FF25FAA29258}" destId="{61ADB6AC-980F-5149-B90A-7C88C4EE2CA5}" srcOrd="0" destOrd="0" presId="urn:microsoft.com/office/officeart/2005/8/layout/vProcess5"/>
    <dgm:cxn modelId="{BE38A68A-1B7D-394C-939D-590058DB7EB6}" srcId="{B305ED38-F530-C843-B1D1-10AF3EF41E7D}" destId="{3F6A6E63-4D70-7545-94B9-AC297821C5AF}" srcOrd="4" destOrd="0" parTransId="{6B2D5488-29BF-B844-B36A-C6D3612395CB}" sibTransId="{063C29EF-502C-4F43-A329-41ABCB3357F3}"/>
    <dgm:cxn modelId="{6F8B0FF1-141E-AF4E-89D8-033AB4330B8E}" type="presOf" srcId="{3F6A6E63-4D70-7545-94B9-AC297821C5AF}" destId="{6454A879-A8A2-1A4C-B6E4-737FE4E2EC30}" srcOrd="1" destOrd="0" presId="urn:microsoft.com/office/officeart/2005/8/layout/vProcess5"/>
    <dgm:cxn modelId="{3A979F5A-1F03-9644-A665-AB25C01D7E4F}" type="presOf" srcId="{1E95A1BE-4224-1645-9BCA-940A28285E4B}" destId="{85140DC4-1624-C54D-881F-CD6D530A084E}" srcOrd="0" destOrd="0" presId="urn:microsoft.com/office/officeart/2005/8/layout/vProcess5"/>
    <dgm:cxn modelId="{315A286D-EEC8-804F-9AAA-E12C32F74F2E}" type="presOf" srcId="{2B66375A-F341-CE4C-BA09-C2CFEC30B350}" destId="{CC8E31D4-DD5C-C44A-B224-D9624F0406B8}" srcOrd="1" destOrd="0" presId="urn:microsoft.com/office/officeart/2005/8/layout/vProcess5"/>
    <dgm:cxn modelId="{03B1E08E-2177-FE4F-82DC-8F2D050905F2}" type="presOf" srcId="{4B6E846C-25FA-E542-8548-C58736950C9A}" destId="{18CA1D7C-F2FD-3649-A972-562D59306131}" srcOrd="0" destOrd="0" presId="urn:microsoft.com/office/officeart/2005/8/layout/vProcess5"/>
    <dgm:cxn modelId="{2D6E6B5F-C212-2A43-B1A6-FC8B03B596CD}" type="presParOf" srcId="{9F94288C-7E0F-B84F-B5F6-EB41E2ADD45B}" destId="{539CFAB6-E89B-7448-965E-9FBAB9302123}" srcOrd="0" destOrd="0" presId="urn:microsoft.com/office/officeart/2005/8/layout/vProcess5"/>
    <dgm:cxn modelId="{0B4E107F-A879-0F41-BD6B-86B78F9B1DE2}" type="presParOf" srcId="{9F94288C-7E0F-B84F-B5F6-EB41E2ADD45B}" destId="{E81A8C21-8501-204D-B528-4349928EFF0E}" srcOrd="1" destOrd="0" presId="urn:microsoft.com/office/officeart/2005/8/layout/vProcess5"/>
    <dgm:cxn modelId="{AA6CF2F0-B682-3040-BC44-A07505567389}" type="presParOf" srcId="{9F94288C-7E0F-B84F-B5F6-EB41E2ADD45B}" destId="{0579959C-9BD4-3F40-8FB3-C0F3DF90D681}" srcOrd="2" destOrd="0" presId="urn:microsoft.com/office/officeart/2005/8/layout/vProcess5"/>
    <dgm:cxn modelId="{3EA96C40-1D63-4C46-91EB-BACAE5389653}" type="presParOf" srcId="{9F94288C-7E0F-B84F-B5F6-EB41E2ADD45B}" destId="{AED74C92-10BA-F44D-9908-F6B41436722D}" srcOrd="3" destOrd="0" presId="urn:microsoft.com/office/officeart/2005/8/layout/vProcess5"/>
    <dgm:cxn modelId="{BCB9A7A9-E716-A74A-B64E-5EBBFB984D93}" type="presParOf" srcId="{9F94288C-7E0F-B84F-B5F6-EB41E2ADD45B}" destId="{94F24317-0A13-A949-BD95-EEBF5986192C}" srcOrd="4" destOrd="0" presId="urn:microsoft.com/office/officeart/2005/8/layout/vProcess5"/>
    <dgm:cxn modelId="{DA95CF25-6E26-4243-BA1C-B8507E9F73F4}" type="presParOf" srcId="{9F94288C-7E0F-B84F-B5F6-EB41E2ADD45B}" destId="{18EEF6D6-2EB5-A844-B6D7-AD58F0463407}" srcOrd="5" destOrd="0" presId="urn:microsoft.com/office/officeart/2005/8/layout/vProcess5"/>
    <dgm:cxn modelId="{97DD6454-FA53-6740-BC66-0E7DE3795071}" type="presParOf" srcId="{9F94288C-7E0F-B84F-B5F6-EB41E2ADD45B}" destId="{D8AB2DDB-06DE-9C4C-9AC3-8A572A91E0E6}" srcOrd="6" destOrd="0" presId="urn:microsoft.com/office/officeart/2005/8/layout/vProcess5"/>
    <dgm:cxn modelId="{4A91B683-5CFC-154C-8248-53D8D7C997DF}" type="presParOf" srcId="{9F94288C-7E0F-B84F-B5F6-EB41E2ADD45B}" destId="{85140DC4-1624-C54D-881F-CD6D530A084E}" srcOrd="7" destOrd="0" presId="urn:microsoft.com/office/officeart/2005/8/layout/vProcess5"/>
    <dgm:cxn modelId="{7E60902C-5DBD-EB4B-A45B-71BD5027B1A5}" type="presParOf" srcId="{9F94288C-7E0F-B84F-B5F6-EB41E2ADD45B}" destId="{61ADB6AC-980F-5149-B90A-7C88C4EE2CA5}" srcOrd="8" destOrd="0" presId="urn:microsoft.com/office/officeart/2005/8/layout/vProcess5"/>
    <dgm:cxn modelId="{0AF848CC-F249-6C41-86AE-4DDFA2789E00}" type="presParOf" srcId="{9F94288C-7E0F-B84F-B5F6-EB41E2ADD45B}" destId="{18CA1D7C-F2FD-3649-A972-562D59306131}" srcOrd="9" destOrd="0" presId="urn:microsoft.com/office/officeart/2005/8/layout/vProcess5"/>
    <dgm:cxn modelId="{666DC97D-304E-D147-960B-60D3DFD46DF0}" type="presParOf" srcId="{9F94288C-7E0F-B84F-B5F6-EB41E2ADD45B}" destId="{1F119BD5-8806-9C40-80C5-0839789E3B18}" srcOrd="10" destOrd="0" presId="urn:microsoft.com/office/officeart/2005/8/layout/vProcess5"/>
    <dgm:cxn modelId="{E5C2DF26-C23D-3741-A5E8-6C791D870CEA}" type="presParOf" srcId="{9F94288C-7E0F-B84F-B5F6-EB41E2ADD45B}" destId="{7066D4B8-CFEA-1D4B-BDC4-C165F89D0A67}" srcOrd="11" destOrd="0" presId="urn:microsoft.com/office/officeart/2005/8/layout/vProcess5"/>
    <dgm:cxn modelId="{E7A436DD-0C75-874F-8AC9-533AB9A13B1F}" type="presParOf" srcId="{9F94288C-7E0F-B84F-B5F6-EB41E2ADD45B}" destId="{975AA192-8D38-2746-AE2F-C5590993B5A1}" srcOrd="12" destOrd="0" presId="urn:microsoft.com/office/officeart/2005/8/layout/vProcess5"/>
    <dgm:cxn modelId="{6DFB3409-2D70-BB48-ACBD-89A18E57D640}" type="presParOf" srcId="{9F94288C-7E0F-B84F-B5F6-EB41E2ADD45B}" destId="{CC8E31D4-DD5C-C44A-B224-D9624F0406B8}" srcOrd="13" destOrd="0" presId="urn:microsoft.com/office/officeart/2005/8/layout/vProcess5"/>
    <dgm:cxn modelId="{D2451185-6D8C-754A-B7A9-038C483BEC07}" type="presParOf" srcId="{9F94288C-7E0F-B84F-B5F6-EB41E2ADD45B}" destId="{6454A879-A8A2-1A4C-B6E4-737FE4E2EC30}" srcOrd="14"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05ED38-F530-C843-B1D1-10AF3EF41E7D}"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B30E2A98-F02C-D44D-9229-2386CBA73FA3}">
      <dgm:prSet phldrT="[Texto]" custT="1"/>
      <dgm:spPr>
        <a:solidFill>
          <a:schemeClr val="bg1">
            <a:lumMod val="85000"/>
            <a:alpha val="35000"/>
          </a:schemeClr>
        </a:solidFill>
      </dgm:spPr>
      <dgm:t>
        <a:bodyPr/>
        <a:lstStyle/>
        <a:p>
          <a:r>
            <a:rPr lang="es-ES" sz="1900" noProof="0" dirty="0" smtClean="0"/>
            <a:t>El pecado entró a todo el mundo </a:t>
          </a:r>
          <a:r>
            <a:rPr lang="pt-PT" sz="1900" noProof="0" dirty="0" smtClean="0"/>
            <a:t>(Romanos 5: 12-19).</a:t>
          </a:r>
          <a:endParaRPr lang="en-US" sz="1900" noProof="0" dirty="0"/>
        </a:p>
      </dgm:t>
    </dgm:pt>
    <dgm:pt modelId="{DFD0EDFF-213E-F449-AD26-1CF3E7080901}" type="parTrans" cxnId="{AA522595-3E9B-DC4F-8051-4EA0773701F0}">
      <dgm:prSet/>
      <dgm:spPr/>
      <dgm:t>
        <a:bodyPr/>
        <a:lstStyle/>
        <a:p>
          <a:endParaRPr lang="es-ES"/>
        </a:p>
      </dgm:t>
    </dgm:pt>
    <dgm:pt modelId="{A85B2CA5-E8D2-824A-8A3A-CC78402DD2AF}" type="sibTrans" cxnId="{AA522595-3E9B-DC4F-8051-4EA0773701F0}">
      <dgm:prSet/>
      <dgm:spPr/>
      <dgm:t>
        <a:bodyPr/>
        <a:lstStyle/>
        <a:p>
          <a:endParaRPr lang="es-ES"/>
        </a:p>
      </dgm:t>
    </dgm:pt>
    <dgm:pt modelId="{DBE3B06A-A77C-0747-9F53-6DD1269A83B8}">
      <dgm:prSet phldrT="[Texto]" custT="1"/>
      <dgm:spPr>
        <a:solidFill>
          <a:schemeClr val="bg1">
            <a:lumMod val="85000"/>
            <a:alpha val="35000"/>
          </a:schemeClr>
        </a:solidFill>
      </dgm:spPr>
      <dgm:t>
        <a:bodyPr/>
        <a:lstStyle/>
        <a:p>
          <a:r>
            <a:rPr lang="pt-PT" sz="1900" dirty="0" smtClean="0"/>
            <a:t>Falta de paz mental (Isaías 57: 20-21).</a:t>
          </a:r>
          <a:endParaRPr lang="en-US" sz="1900" dirty="0"/>
        </a:p>
      </dgm:t>
    </dgm:pt>
    <dgm:pt modelId="{C65807F1-53C9-C540-AEFB-BAFBAB56EA9E}" type="parTrans" cxnId="{4A03E39B-FB6D-6A41-B290-E6139F00E3C8}">
      <dgm:prSet/>
      <dgm:spPr/>
      <dgm:t>
        <a:bodyPr/>
        <a:lstStyle/>
        <a:p>
          <a:endParaRPr lang="es-ES"/>
        </a:p>
      </dgm:t>
    </dgm:pt>
    <dgm:pt modelId="{1E95A1BE-4224-1645-9BCA-940A28285E4B}" type="sibTrans" cxnId="{4A03E39B-FB6D-6A41-B290-E6139F00E3C8}">
      <dgm:prSet/>
      <dgm:spPr/>
      <dgm:t>
        <a:bodyPr/>
        <a:lstStyle/>
        <a:p>
          <a:endParaRPr lang="es-ES"/>
        </a:p>
      </dgm:t>
    </dgm:pt>
    <dgm:pt modelId="{FFD1CF78-CAD6-2748-B80B-88694D8CA95E}">
      <dgm:prSet phldrT="[Texto]" custT="1"/>
      <dgm:spPr>
        <a:solidFill>
          <a:schemeClr val="bg1">
            <a:lumMod val="85000"/>
            <a:alpha val="35000"/>
          </a:schemeClr>
        </a:solidFill>
      </dgm:spPr>
      <dgm:t>
        <a:bodyPr/>
        <a:lstStyle/>
        <a:p>
          <a:r>
            <a:rPr lang="pt-PT" sz="1900" noProof="0" dirty="0" smtClean="0"/>
            <a:t>Atadura al continuo hábito de pecar (Juan 8: 34).</a:t>
          </a:r>
          <a:endParaRPr lang="en-US" sz="1900" noProof="0" dirty="0"/>
        </a:p>
      </dgm:t>
    </dgm:pt>
    <dgm:pt modelId="{590F8CCE-F55B-F14B-897F-5BA7D64369E8}" type="parTrans" cxnId="{EA961390-D3B4-0E4C-9D78-7D33790DC9B7}">
      <dgm:prSet/>
      <dgm:spPr/>
      <dgm:t>
        <a:bodyPr/>
        <a:lstStyle/>
        <a:p>
          <a:endParaRPr lang="es-ES"/>
        </a:p>
      </dgm:t>
    </dgm:pt>
    <dgm:pt modelId="{A16950F4-0A0D-374B-8843-FF25FAA29258}" type="sibTrans" cxnId="{EA961390-D3B4-0E4C-9D78-7D33790DC9B7}">
      <dgm:prSet/>
      <dgm:spPr/>
      <dgm:t>
        <a:bodyPr/>
        <a:lstStyle/>
        <a:p>
          <a:endParaRPr lang="es-ES"/>
        </a:p>
      </dgm:t>
    </dgm:pt>
    <dgm:pt modelId="{2B66375A-F341-CE4C-BA09-C2CFEC30B350}">
      <dgm:prSet phldrT="[Texto]" custT="1"/>
      <dgm:spPr>
        <a:solidFill>
          <a:schemeClr val="bg1">
            <a:lumMod val="85000"/>
            <a:alpha val="35000"/>
          </a:schemeClr>
        </a:solidFill>
      </dgm:spPr>
      <dgm:t>
        <a:bodyPr/>
        <a:lstStyle/>
        <a:p>
          <a:r>
            <a:rPr lang="pt-PT" sz="1900" noProof="0" dirty="0" err="1" smtClean="0"/>
            <a:t>Muerte</a:t>
          </a:r>
          <a:r>
            <a:rPr lang="pt-PT" sz="1900" noProof="0" dirty="0" smtClean="0"/>
            <a:t> física (Génesis 2: 17; 1 </a:t>
          </a:r>
          <a:r>
            <a:rPr lang="pt-PT" sz="1900" noProof="0" dirty="0" err="1" smtClean="0"/>
            <a:t>Corintios</a:t>
          </a:r>
          <a:r>
            <a:rPr lang="pt-PT" sz="1900" noProof="0" dirty="0" smtClean="0"/>
            <a:t> 15: 56).</a:t>
          </a:r>
          <a:endParaRPr lang="en-US" sz="1900" noProof="0" dirty="0"/>
        </a:p>
      </dgm:t>
    </dgm:pt>
    <dgm:pt modelId="{2DB4C0D8-A810-0142-BA3D-226E80884ECC}" type="parTrans" cxnId="{23C9FE1B-36C6-4B46-B13A-926506F0ADB6}">
      <dgm:prSet/>
      <dgm:spPr/>
      <dgm:t>
        <a:bodyPr/>
        <a:lstStyle/>
        <a:p>
          <a:endParaRPr lang="es-ES"/>
        </a:p>
      </dgm:t>
    </dgm:pt>
    <dgm:pt modelId="{4B6E846C-25FA-E542-8548-C58736950C9A}" type="sibTrans" cxnId="{23C9FE1B-36C6-4B46-B13A-926506F0ADB6}">
      <dgm:prSet/>
      <dgm:spPr/>
      <dgm:t>
        <a:bodyPr/>
        <a:lstStyle/>
        <a:p>
          <a:endParaRPr lang="es-ES"/>
        </a:p>
      </dgm:t>
    </dgm:pt>
    <dgm:pt modelId="{3F6A6E63-4D70-7545-94B9-AC297821C5AF}">
      <dgm:prSet phldrT="[Texto]" custT="1"/>
      <dgm:spPr>
        <a:solidFill>
          <a:schemeClr val="bg1">
            <a:lumMod val="85000"/>
            <a:alpha val="35000"/>
          </a:schemeClr>
        </a:solidFill>
      </dgm:spPr>
      <dgm:t>
        <a:bodyPr/>
        <a:lstStyle/>
        <a:p>
          <a:r>
            <a:rPr lang="pt-PT" sz="1900" noProof="0" dirty="0" smtClean="0"/>
            <a:t>Falta de sentido para </a:t>
          </a:r>
          <a:r>
            <a:rPr lang="pt-PT" sz="1900" noProof="0" dirty="0" err="1" smtClean="0"/>
            <a:t>vivir</a:t>
          </a:r>
          <a:r>
            <a:rPr lang="pt-PT" sz="1900" noProof="0" dirty="0" smtClean="0"/>
            <a:t> (</a:t>
          </a:r>
          <a:r>
            <a:rPr lang="pt-PT" sz="1900" noProof="0" dirty="0" err="1" smtClean="0"/>
            <a:t>Efesios</a:t>
          </a:r>
          <a:r>
            <a:rPr lang="pt-PT" sz="1900" noProof="0" dirty="0" smtClean="0"/>
            <a:t> 2: 1).</a:t>
          </a:r>
          <a:endParaRPr lang="en-US" sz="1900" noProof="0" dirty="0"/>
        </a:p>
      </dgm:t>
    </dgm:pt>
    <dgm:pt modelId="{6B2D5488-29BF-B844-B36A-C6D3612395CB}" type="parTrans" cxnId="{BE38A68A-1B7D-394C-939D-590058DB7EB6}">
      <dgm:prSet/>
      <dgm:spPr/>
      <dgm:t>
        <a:bodyPr/>
        <a:lstStyle/>
        <a:p>
          <a:endParaRPr lang="es-ES"/>
        </a:p>
      </dgm:t>
    </dgm:pt>
    <dgm:pt modelId="{063C29EF-502C-4F43-A329-41ABCB3357F3}" type="sibTrans" cxnId="{BE38A68A-1B7D-394C-939D-590058DB7EB6}">
      <dgm:prSet/>
      <dgm:spPr/>
      <dgm:t>
        <a:bodyPr/>
        <a:lstStyle/>
        <a:p>
          <a:endParaRPr lang="es-ES"/>
        </a:p>
      </dgm:t>
    </dgm:pt>
    <dgm:pt modelId="{9F94288C-7E0F-B84F-B5F6-EB41E2ADD45B}" type="pres">
      <dgm:prSet presAssocID="{B305ED38-F530-C843-B1D1-10AF3EF41E7D}" presName="outerComposite" presStyleCnt="0">
        <dgm:presLayoutVars>
          <dgm:chMax val="5"/>
          <dgm:dir/>
          <dgm:resizeHandles val="exact"/>
        </dgm:presLayoutVars>
      </dgm:prSet>
      <dgm:spPr/>
      <dgm:t>
        <a:bodyPr/>
        <a:lstStyle/>
        <a:p>
          <a:endParaRPr lang="es-ES"/>
        </a:p>
      </dgm:t>
    </dgm:pt>
    <dgm:pt modelId="{539CFAB6-E89B-7448-965E-9FBAB9302123}" type="pres">
      <dgm:prSet presAssocID="{B305ED38-F530-C843-B1D1-10AF3EF41E7D}" presName="dummyMaxCanvas" presStyleCnt="0">
        <dgm:presLayoutVars/>
      </dgm:prSet>
      <dgm:spPr/>
    </dgm:pt>
    <dgm:pt modelId="{E81A8C21-8501-204D-B528-4349928EFF0E}" type="pres">
      <dgm:prSet presAssocID="{B305ED38-F530-C843-B1D1-10AF3EF41E7D}" presName="FiveNodes_1" presStyleLbl="node1" presStyleIdx="0" presStyleCnt="5" custScaleX="106974" custLinFactNeighborX="2365">
        <dgm:presLayoutVars>
          <dgm:bulletEnabled val="1"/>
        </dgm:presLayoutVars>
      </dgm:prSet>
      <dgm:spPr/>
      <dgm:t>
        <a:bodyPr/>
        <a:lstStyle/>
        <a:p>
          <a:endParaRPr lang="es-ES"/>
        </a:p>
      </dgm:t>
    </dgm:pt>
    <dgm:pt modelId="{0579959C-9BD4-3F40-8FB3-C0F3DF90D681}" type="pres">
      <dgm:prSet presAssocID="{B305ED38-F530-C843-B1D1-10AF3EF41E7D}" presName="FiveNodes_2" presStyleLbl="node1" presStyleIdx="1" presStyleCnt="5">
        <dgm:presLayoutVars>
          <dgm:bulletEnabled val="1"/>
        </dgm:presLayoutVars>
      </dgm:prSet>
      <dgm:spPr/>
      <dgm:t>
        <a:bodyPr/>
        <a:lstStyle/>
        <a:p>
          <a:endParaRPr lang="es-ES"/>
        </a:p>
      </dgm:t>
    </dgm:pt>
    <dgm:pt modelId="{AED74C92-10BA-F44D-9908-F6B41436722D}" type="pres">
      <dgm:prSet presAssocID="{B305ED38-F530-C843-B1D1-10AF3EF41E7D}" presName="FiveNodes_3" presStyleLbl="node1" presStyleIdx="2" presStyleCnt="5">
        <dgm:presLayoutVars>
          <dgm:bulletEnabled val="1"/>
        </dgm:presLayoutVars>
      </dgm:prSet>
      <dgm:spPr/>
      <dgm:t>
        <a:bodyPr/>
        <a:lstStyle/>
        <a:p>
          <a:endParaRPr lang="es-ES"/>
        </a:p>
      </dgm:t>
    </dgm:pt>
    <dgm:pt modelId="{94F24317-0A13-A949-BD95-EEBF5986192C}" type="pres">
      <dgm:prSet presAssocID="{B305ED38-F530-C843-B1D1-10AF3EF41E7D}" presName="FiveNodes_4" presStyleLbl="node1" presStyleIdx="3" presStyleCnt="5">
        <dgm:presLayoutVars>
          <dgm:bulletEnabled val="1"/>
        </dgm:presLayoutVars>
      </dgm:prSet>
      <dgm:spPr/>
      <dgm:t>
        <a:bodyPr/>
        <a:lstStyle/>
        <a:p>
          <a:endParaRPr lang="es-ES"/>
        </a:p>
      </dgm:t>
    </dgm:pt>
    <dgm:pt modelId="{18EEF6D6-2EB5-A844-B6D7-AD58F0463407}" type="pres">
      <dgm:prSet presAssocID="{B305ED38-F530-C843-B1D1-10AF3EF41E7D}" presName="FiveNodes_5" presStyleLbl="node1" presStyleIdx="4" presStyleCnt="5" custLinFactNeighborX="-2365">
        <dgm:presLayoutVars>
          <dgm:bulletEnabled val="1"/>
        </dgm:presLayoutVars>
      </dgm:prSet>
      <dgm:spPr/>
      <dgm:t>
        <a:bodyPr/>
        <a:lstStyle/>
        <a:p>
          <a:endParaRPr lang="es-ES"/>
        </a:p>
      </dgm:t>
    </dgm:pt>
    <dgm:pt modelId="{D8AB2DDB-06DE-9C4C-9AC3-8A572A91E0E6}" type="pres">
      <dgm:prSet presAssocID="{B305ED38-F530-C843-B1D1-10AF3EF41E7D}" presName="FiveConn_1-2" presStyleLbl="fgAccFollowNode1" presStyleIdx="0" presStyleCnt="4">
        <dgm:presLayoutVars>
          <dgm:bulletEnabled val="1"/>
        </dgm:presLayoutVars>
      </dgm:prSet>
      <dgm:spPr/>
      <dgm:t>
        <a:bodyPr/>
        <a:lstStyle/>
        <a:p>
          <a:endParaRPr lang="es-ES"/>
        </a:p>
      </dgm:t>
    </dgm:pt>
    <dgm:pt modelId="{85140DC4-1624-C54D-881F-CD6D530A084E}" type="pres">
      <dgm:prSet presAssocID="{B305ED38-F530-C843-B1D1-10AF3EF41E7D}" presName="FiveConn_2-3" presStyleLbl="fgAccFollowNode1" presStyleIdx="1" presStyleCnt="4">
        <dgm:presLayoutVars>
          <dgm:bulletEnabled val="1"/>
        </dgm:presLayoutVars>
      </dgm:prSet>
      <dgm:spPr/>
      <dgm:t>
        <a:bodyPr/>
        <a:lstStyle/>
        <a:p>
          <a:endParaRPr lang="es-ES"/>
        </a:p>
      </dgm:t>
    </dgm:pt>
    <dgm:pt modelId="{61ADB6AC-980F-5149-B90A-7C88C4EE2CA5}" type="pres">
      <dgm:prSet presAssocID="{B305ED38-F530-C843-B1D1-10AF3EF41E7D}" presName="FiveConn_3-4" presStyleLbl="fgAccFollowNode1" presStyleIdx="2" presStyleCnt="4">
        <dgm:presLayoutVars>
          <dgm:bulletEnabled val="1"/>
        </dgm:presLayoutVars>
      </dgm:prSet>
      <dgm:spPr/>
      <dgm:t>
        <a:bodyPr/>
        <a:lstStyle/>
        <a:p>
          <a:endParaRPr lang="es-ES"/>
        </a:p>
      </dgm:t>
    </dgm:pt>
    <dgm:pt modelId="{18CA1D7C-F2FD-3649-A972-562D59306131}" type="pres">
      <dgm:prSet presAssocID="{B305ED38-F530-C843-B1D1-10AF3EF41E7D}" presName="FiveConn_4-5" presStyleLbl="fgAccFollowNode1" presStyleIdx="3" presStyleCnt="4">
        <dgm:presLayoutVars>
          <dgm:bulletEnabled val="1"/>
        </dgm:presLayoutVars>
      </dgm:prSet>
      <dgm:spPr/>
      <dgm:t>
        <a:bodyPr/>
        <a:lstStyle/>
        <a:p>
          <a:endParaRPr lang="es-ES"/>
        </a:p>
      </dgm:t>
    </dgm:pt>
    <dgm:pt modelId="{1F119BD5-8806-9C40-80C5-0839789E3B18}" type="pres">
      <dgm:prSet presAssocID="{B305ED38-F530-C843-B1D1-10AF3EF41E7D}" presName="FiveNodes_1_text" presStyleLbl="node1" presStyleIdx="4" presStyleCnt="5">
        <dgm:presLayoutVars>
          <dgm:bulletEnabled val="1"/>
        </dgm:presLayoutVars>
      </dgm:prSet>
      <dgm:spPr/>
      <dgm:t>
        <a:bodyPr/>
        <a:lstStyle/>
        <a:p>
          <a:endParaRPr lang="es-ES"/>
        </a:p>
      </dgm:t>
    </dgm:pt>
    <dgm:pt modelId="{7066D4B8-CFEA-1D4B-BDC4-C165F89D0A67}" type="pres">
      <dgm:prSet presAssocID="{B305ED38-F530-C843-B1D1-10AF3EF41E7D}" presName="FiveNodes_2_text" presStyleLbl="node1" presStyleIdx="4" presStyleCnt="5">
        <dgm:presLayoutVars>
          <dgm:bulletEnabled val="1"/>
        </dgm:presLayoutVars>
      </dgm:prSet>
      <dgm:spPr/>
      <dgm:t>
        <a:bodyPr/>
        <a:lstStyle/>
        <a:p>
          <a:endParaRPr lang="es-ES"/>
        </a:p>
      </dgm:t>
    </dgm:pt>
    <dgm:pt modelId="{975AA192-8D38-2746-AE2F-C5590993B5A1}" type="pres">
      <dgm:prSet presAssocID="{B305ED38-F530-C843-B1D1-10AF3EF41E7D}" presName="FiveNodes_3_text" presStyleLbl="node1" presStyleIdx="4" presStyleCnt="5">
        <dgm:presLayoutVars>
          <dgm:bulletEnabled val="1"/>
        </dgm:presLayoutVars>
      </dgm:prSet>
      <dgm:spPr/>
      <dgm:t>
        <a:bodyPr/>
        <a:lstStyle/>
        <a:p>
          <a:endParaRPr lang="es-ES"/>
        </a:p>
      </dgm:t>
    </dgm:pt>
    <dgm:pt modelId="{CC8E31D4-DD5C-C44A-B224-D9624F0406B8}" type="pres">
      <dgm:prSet presAssocID="{B305ED38-F530-C843-B1D1-10AF3EF41E7D}" presName="FiveNodes_4_text" presStyleLbl="node1" presStyleIdx="4" presStyleCnt="5">
        <dgm:presLayoutVars>
          <dgm:bulletEnabled val="1"/>
        </dgm:presLayoutVars>
      </dgm:prSet>
      <dgm:spPr/>
      <dgm:t>
        <a:bodyPr/>
        <a:lstStyle/>
        <a:p>
          <a:endParaRPr lang="es-ES"/>
        </a:p>
      </dgm:t>
    </dgm:pt>
    <dgm:pt modelId="{6454A879-A8A2-1A4C-B6E4-737FE4E2EC30}" type="pres">
      <dgm:prSet presAssocID="{B305ED38-F530-C843-B1D1-10AF3EF41E7D}" presName="FiveNodes_5_text" presStyleLbl="node1" presStyleIdx="4" presStyleCnt="5">
        <dgm:presLayoutVars>
          <dgm:bulletEnabled val="1"/>
        </dgm:presLayoutVars>
      </dgm:prSet>
      <dgm:spPr/>
      <dgm:t>
        <a:bodyPr/>
        <a:lstStyle/>
        <a:p>
          <a:endParaRPr lang="es-ES"/>
        </a:p>
      </dgm:t>
    </dgm:pt>
  </dgm:ptLst>
  <dgm:cxnLst>
    <dgm:cxn modelId="{E5DD2C2F-9ED3-E24F-9DAE-24263B00AE28}" type="presOf" srcId="{FFD1CF78-CAD6-2748-B80B-88694D8CA95E}" destId="{975AA192-8D38-2746-AE2F-C5590993B5A1}" srcOrd="1" destOrd="0" presId="urn:microsoft.com/office/officeart/2005/8/layout/vProcess5"/>
    <dgm:cxn modelId="{23C9FE1B-36C6-4B46-B13A-926506F0ADB6}" srcId="{B305ED38-F530-C843-B1D1-10AF3EF41E7D}" destId="{2B66375A-F341-CE4C-BA09-C2CFEC30B350}" srcOrd="3" destOrd="0" parTransId="{2DB4C0D8-A810-0142-BA3D-226E80884ECC}" sibTransId="{4B6E846C-25FA-E542-8548-C58736950C9A}"/>
    <dgm:cxn modelId="{FCA8F26D-FA4B-5846-961F-C71FFFD25CFF}" type="presOf" srcId="{B305ED38-F530-C843-B1D1-10AF3EF41E7D}" destId="{9F94288C-7E0F-B84F-B5F6-EB41E2ADD45B}" srcOrd="0" destOrd="0" presId="urn:microsoft.com/office/officeart/2005/8/layout/vProcess5"/>
    <dgm:cxn modelId="{A7E55725-493A-6245-BD5D-712F6A026BA7}" type="presOf" srcId="{FFD1CF78-CAD6-2748-B80B-88694D8CA95E}" destId="{AED74C92-10BA-F44D-9908-F6B41436722D}" srcOrd="0" destOrd="0" presId="urn:microsoft.com/office/officeart/2005/8/layout/vProcess5"/>
    <dgm:cxn modelId="{D6471058-97E0-5748-8398-321148E9096B}" type="presOf" srcId="{2B66375A-F341-CE4C-BA09-C2CFEC30B350}" destId="{94F24317-0A13-A949-BD95-EEBF5986192C}" srcOrd="0" destOrd="0" presId="urn:microsoft.com/office/officeart/2005/8/layout/vProcess5"/>
    <dgm:cxn modelId="{1D72A874-EBC3-D149-B982-A12C79311CB0}" type="presOf" srcId="{A16950F4-0A0D-374B-8843-FF25FAA29258}" destId="{61ADB6AC-980F-5149-B90A-7C88C4EE2CA5}" srcOrd="0" destOrd="0" presId="urn:microsoft.com/office/officeart/2005/8/layout/vProcess5"/>
    <dgm:cxn modelId="{BE38A68A-1B7D-394C-939D-590058DB7EB6}" srcId="{B305ED38-F530-C843-B1D1-10AF3EF41E7D}" destId="{3F6A6E63-4D70-7545-94B9-AC297821C5AF}" srcOrd="4" destOrd="0" parTransId="{6B2D5488-29BF-B844-B36A-C6D3612395CB}" sibTransId="{063C29EF-502C-4F43-A329-41ABCB3357F3}"/>
    <dgm:cxn modelId="{96424032-0564-DC40-B367-4B61658A7165}" type="presOf" srcId="{DBE3B06A-A77C-0747-9F53-6DD1269A83B8}" destId="{0579959C-9BD4-3F40-8FB3-C0F3DF90D681}" srcOrd="0" destOrd="0" presId="urn:microsoft.com/office/officeart/2005/8/layout/vProcess5"/>
    <dgm:cxn modelId="{CAEB7646-B383-A246-B316-B414D42A0BD7}" type="presOf" srcId="{A85B2CA5-E8D2-824A-8A3A-CC78402DD2AF}" destId="{D8AB2DDB-06DE-9C4C-9AC3-8A572A91E0E6}" srcOrd="0" destOrd="0" presId="urn:microsoft.com/office/officeart/2005/8/layout/vProcess5"/>
    <dgm:cxn modelId="{A35149CA-0D63-DB42-B12C-27C55D553F6F}" type="presOf" srcId="{3F6A6E63-4D70-7545-94B9-AC297821C5AF}" destId="{6454A879-A8A2-1A4C-B6E4-737FE4E2EC30}" srcOrd="1" destOrd="0" presId="urn:microsoft.com/office/officeart/2005/8/layout/vProcess5"/>
    <dgm:cxn modelId="{101731C8-8783-9B44-843E-9C008061CF15}" type="presOf" srcId="{DBE3B06A-A77C-0747-9F53-6DD1269A83B8}" destId="{7066D4B8-CFEA-1D4B-BDC4-C165F89D0A67}" srcOrd="1" destOrd="0" presId="urn:microsoft.com/office/officeart/2005/8/layout/vProcess5"/>
    <dgm:cxn modelId="{4A03E39B-FB6D-6A41-B290-E6139F00E3C8}" srcId="{B305ED38-F530-C843-B1D1-10AF3EF41E7D}" destId="{DBE3B06A-A77C-0747-9F53-6DD1269A83B8}" srcOrd="1" destOrd="0" parTransId="{C65807F1-53C9-C540-AEFB-BAFBAB56EA9E}" sibTransId="{1E95A1BE-4224-1645-9BCA-940A28285E4B}"/>
    <dgm:cxn modelId="{7D802D57-5241-DE40-A21E-A14FE8662F86}" type="presOf" srcId="{B30E2A98-F02C-D44D-9229-2386CBA73FA3}" destId="{1F119BD5-8806-9C40-80C5-0839789E3B18}" srcOrd="1" destOrd="0" presId="urn:microsoft.com/office/officeart/2005/8/layout/vProcess5"/>
    <dgm:cxn modelId="{AE31C472-12CE-7F4B-A951-C59A774CF890}" type="presOf" srcId="{2B66375A-F341-CE4C-BA09-C2CFEC30B350}" destId="{CC8E31D4-DD5C-C44A-B224-D9624F0406B8}" srcOrd="1" destOrd="0" presId="urn:microsoft.com/office/officeart/2005/8/layout/vProcess5"/>
    <dgm:cxn modelId="{AA522595-3E9B-DC4F-8051-4EA0773701F0}" srcId="{B305ED38-F530-C843-B1D1-10AF3EF41E7D}" destId="{B30E2A98-F02C-D44D-9229-2386CBA73FA3}" srcOrd="0" destOrd="0" parTransId="{DFD0EDFF-213E-F449-AD26-1CF3E7080901}" sibTransId="{A85B2CA5-E8D2-824A-8A3A-CC78402DD2AF}"/>
    <dgm:cxn modelId="{C544A6CF-E55E-2A43-AC23-0D3F43A4C5AB}" type="presOf" srcId="{3F6A6E63-4D70-7545-94B9-AC297821C5AF}" destId="{18EEF6D6-2EB5-A844-B6D7-AD58F0463407}" srcOrd="0" destOrd="0" presId="urn:microsoft.com/office/officeart/2005/8/layout/vProcess5"/>
    <dgm:cxn modelId="{93D8297E-BDBC-9643-BE9E-DF69DBC4D30C}" type="presOf" srcId="{4B6E846C-25FA-E542-8548-C58736950C9A}" destId="{18CA1D7C-F2FD-3649-A972-562D59306131}" srcOrd="0" destOrd="0" presId="urn:microsoft.com/office/officeart/2005/8/layout/vProcess5"/>
    <dgm:cxn modelId="{8CCD49B3-7F40-4245-87C1-6AF11D224A3C}" type="presOf" srcId="{1E95A1BE-4224-1645-9BCA-940A28285E4B}" destId="{85140DC4-1624-C54D-881F-CD6D530A084E}" srcOrd="0" destOrd="0" presId="urn:microsoft.com/office/officeart/2005/8/layout/vProcess5"/>
    <dgm:cxn modelId="{2C93280A-0BC2-F44F-8003-0E71079C0118}" type="presOf" srcId="{B30E2A98-F02C-D44D-9229-2386CBA73FA3}" destId="{E81A8C21-8501-204D-B528-4349928EFF0E}" srcOrd="0" destOrd="0" presId="urn:microsoft.com/office/officeart/2005/8/layout/vProcess5"/>
    <dgm:cxn modelId="{EA961390-D3B4-0E4C-9D78-7D33790DC9B7}" srcId="{B305ED38-F530-C843-B1D1-10AF3EF41E7D}" destId="{FFD1CF78-CAD6-2748-B80B-88694D8CA95E}" srcOrd="2" destOrd="0" parTransId="{590F8CCE-F55B-F14B-897F-5BA7D64369E8}" sibTransId="{A16950F4-0A0D-374B-8843-FF25FAA29258}"/>
    <dgm:cxn modelId="{0CB524BF-2414-0648-B7F4-BCF212EDF9F0}" type="presParOf" srcId="{9F94288C-7E0F-B84F-B5F6-EB41E2ADD45B}" destId="{539CFAB6-E89B-7448-965E-9FBAB9302123}" srcOrd="0" destOrd="0" presId="urn:microsoft.com/office/officeart/2005/8/layout/vProcess5"/>
    <dgm:cxn modelId="{ACEC9405-F051-1146-9D04-89325BE63C82}" type="presParOf" srcId="{9F94288C-7E0F-B84F-B5F6-EB41E2ADD45B}" destId="{E81A8C21-8501-204D-B528-4349928EFF0E}" srcOrd="1" destOrd="0" presId="urn:microsoft.com/office/officeart/2005/8/layout/vProcess5"/>
    <dgm:cxn modelId="{86E674C9-F73E-0D4B-A97F-3E23A3C5E19F}" type="presParOf" srcId="{9F94288C-7E0F-B84F-B5F6-EB41E2ADD45B}" destId="{0579959C-9BD4-3F40-8FB3-C0F3DF90D681}" srcOrd="2" destOrd="0" presId="urn:microsoft.com/office/officeart/2005/8/layout/vProcess5"/>
    <dgm:cxn modelId="{83EC2635-0241-2145-901B-DA9EA222476D}" type="presParOf" srcId="{9F94288C-7E0F-B84F-B5F6-EB41E2ADD45B}" destId="{AED74C92-10BA-F44D-9908-F6B41436722D}" srcOrd="3" destOrd="0" presId="urn:microsoft.com/office/officeart/2005/8/layout/vProcess5"/>
    <dgm:cxn modelId="{A83657DD-024B-A443-9929-76FFC6B835F0}" type="presParOf" srcId="{9F94288C-7E0F-B84F-B5F6-EB41E2ADD45B}" destId="{94F24317-0A13-A949-BD95-EEBF5986192C}" srcOrd="4" destOrd="0" presId="urn:microsoft.com/office/officeart/2005/8/layout/vProcess5"/>
    <dgm:cxn modelId="{EEF8CA44-FC8D-6442-84F6-5FF72A21D3EA}" type="presParOf" srcId="{9F94288C-7E0F-B84F-B5F6-EB41E2ADD45B}" destId="{18EEF6D6-2EB5-A844-B6D7-AD58F0463407}" srcOrd="5" destOrd="0" presId="urn:microsoft.com/office/officeart/2005/8/layout/vProcess5"/>
    <dgm:cxn modelId="{7ACD3D3C-F10A-184D-926A-0C3FE056ED17}" type="presParOf" srcId="{9F94288C-7E0F-B84F-B5F6-EB41E2ADD45B}" destId="{D8AB2DDB-06DE-9C4C-9AC3-8A572A91E0E6}" srcOrd="6" destOrd="0" presId="urn:microsoft.com/office/officeart/2005/8/layout/vProcess5"/>
    <dgm:cxn modelId="{FE5ABDB1-8512-A945-B528-E8871B63B4DD}" type="presParOf" srcId="{9F94288C-7E0F-B84F-B5F6-EB41E2ADD45B}" destId="{85140DC4-1624-C54D-881F-CD6D530A084E}" srcOrd="7" destOrd="0" presId="urn:microsoft.com/office/officeart/2005/8/layout/vProcess5"/>
    <dgm:cxn modelId="{223F516C-9D74-BF4D-95E4-E2FA75E741DB}" type="presParOf" srcId="{9F94288C-7E0F-B84F-B5F6-EB41E2ADD45B}" destId="{61ADB6AC-980F-5149-B90A-7C88C4EE2CA5}" srcOrd="8" destOrd="0" presId="urn:microsoft.com/office/officeart/2005/8/layout/vProcess5"/>
    <dgm:cxn modelId="{CD3E6CDA-7594-8F47-91D7-C624E8A9F54D}" type="presParOf" srcId="{9F94288C-7E0F-B84F-B5F6-EB41E2ADD45B}" destId="{18CA1D7C-F2FD-3649-A972-562D59306131}" srcOrd="9" destOrd="0" presId="urn:microsoft.com/office/officeart/2005/8/layout/vProcess5"/>
    <dgm:cxn modelId="{C874DEF5-FF55-BC48-B9FC-931A8B1C7FB5}" type="presParOf" srcId="{9F94288C-7E0F-B84F-B5F6-EB41E2ADD45B}" destId="{1F119BD5-8806-9C40-80C5-0839789E3B18}" srcOrd="10" destOrd="0" presId="urn:microsoft.com/office/officeart/2005/8/layout/vProcess5"/>
    <dgm:cxn modelId="{A8F70DA6-9DC9-E842-B5B5-739C286EFF35}" type="presParOf" srcId="{9F94288C-7E0F-B84F-B5F6-EB41E2ADD45B}" destId="{7066D4B8-CFEA-1D4B-BDC4-C165F89D0A67}" srcOrd="11" destOrd="0" presId="urn:microsoft.com/office/officeart/2005/8/layout/vProcess5"/>
    <dgm:cxn modelId="{8B1EC93F-9AC7-C443-B052-CF7A9BC0C3E5}" type="presParOf" srcId="{9F94288C-7E0F-B84F-B5F6-EB41E2ADD45B}" destId="{975AA192-8D38-2746-AE2F-C5590993B5A1}" srcOrd="12" destOrd="0" presId="urn:microsoft.com/office/officeart/2005/8/layout/vProcess5"/>
    <dgm:cxn modelId="{9F9AB943-D7FB-5945-B67F-4E97CB087E2F}" type="presParOf" srcId="{9F94288C-7E0F-B84F-B5F6-EB41E2ADD45B}" destId="{CC8E31D4-DD5C-C44A-B224-D9624F0406B8}" srcOrd="13" destOrd="0" presId="urn:microsoft.com/office/officeart/2005/8/layout/vProcess5"/>
    <dgm:cxn modelId="{28977A46-F36D-4B42-9CAF-CF4CC95C86F5}" type="presParOf" srcId="{9F94288C-7E0F-B84F-B5F6-EB41E2ADD45B}" destId="{6454A879-A8A2-1A4C-B6E4-737FE4E2EC3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05ED38-F530-C843-B1D1-10AF3EF41E7D}"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B30E2A98-F02C-D44D-9229-2386CBA73FA3}">
      <dgm:prSet phldrT="[Texto]" custT="1"/>
      <dgm:spPr>
        <a:solidFill>
          <a:schemeClr val="bg1">
            <a:lumMod val="85000"/>
            <a:alpha val="35000"/>
          </a:schemeClr>
        </a:solidFill>
      </dgm:spPr>
      <dgm:t>
        <a:bodyPr/>
        <a:lstStyle/>
        <a:p>
          <a:r>
            <a:rPr lang="pt-PT" sz="2000" noProof="0" dirty="0" err="1" smtClean="0"/>
            <a:t>Inmundicia</a:t>
          </a:r>
          <a:r>
            <a:rPr lang="pt-PT" sz="2000" noProof="0" dirty="0" smtClean="0"/>
            <a:t> (Isaías 64: 6; Salmo 106: 39).</a:t>
          </a:r>
          <a:endParaRPr lang="en-US" sz="2000" noProof="0" dirty="0"/>
        </a:p>
      </dgm:t>
    </dgm:pt>
    <dgm:pt modelId="{DFD0EDFF-213E-F449-AD26-1CF3E7080901}" type="parTrans" cxnId="{AA522595-3E9B-DC4F-8051-4EA0773701F0}">
      <dgm:prSet/>
      <dgm:spPr/>
      <dgm:t>
        <a:bodyPr/>
        <a:lstStyle/>
        <a:p>
          <a:endParaRPr lang="es-ES"/>
        </a:p>
      </dgm:t>
    </dgm:pt>
    <dgm:pt modelId="{A85B2CA5-E8D2-824A-8A3A-CC78402DD2AF}" type="sibTrans" cxnId="{AA522595-3E9B-DC4F-8051-4EA0773701F0}">
      <dgm:prSet/>
      <dgm:spPr/>
      <dgm:t>
        <a:bodyPr/>
        <a:lstStyle/>
        <a:p>
          <a:endParaRPr lang="es-ES"/>
        </a:p>
      </dgm:t>
    </dgm:pt>
    <dgm:pt modelId="{DBE3B06A-A77C-0747-9F53-6DD1269A83B8}">
      <dgm:prSet phldrT="[Texto]" custT="1"/>
      <dgm:spPr>
        <a:solidFill>
          <a:schemeClr val="bg1">
            <a:lumMod val="85000"/>
            <a:alpha val="35000"/>
          </a:schemeClr>
        </a:solidFill>
      </dgm:spPr>
      <dgm:t>
        <a:bodyPr/>
        <a:lstStyle/>
        <a:p>
          <a:r>
            <a:rPr lang="pt-PT" sz="2000" dirty="0" smtClean="0"/>
            <a:t>Culpa (Esdras 9: 6; Génesis 3: 10).</a:t>
          </a:r>
          <a:endParaRPr lang="en-US" sz="2000" dirty="0"/>
        </a:p>
      </dgm:t>
    </dgm:pt>
    <dgm:pt modelId="{C65807F1-53C9-C540-AEFB-BAFBAB56EA9E}" type="parTrans" cxnId="{4A03E39B-FB6D-6A41-B290-E6139F00E3C8}">
      <dgm:prSet/>
      <dgm:spPr/>
      <dgm:t>
        <a:bodyPr/>
        <a:lstStyle/>
        <a:p>
          <a:endParaRPr lang="es-ES"/>
        </a:p>
      </dgm:t>
    </dgm:pt>
    <dgm:pt modelId="{1E95A1BE-4224-1645-9BCA-940A28285E4B}" type="sibTrans" cxnId="{4A03E39B-FB6D-6A41-B290-E6139F00E3C8}">
      <dgm:prSet/>
      <dgm:spPr/>
      <dgm:t>
        <a:bodyPr/>
        <a:lstStyle/>
        <a:p>
          <a:endParaRPr lang="es-ES"/>
        </a:p>
      </dgm:t>
    </dgm:pt>
    <dgm:pt modelId="{FFD1CF78-CAD6-2748-B80B-88694D8CA95E}">
      <dgm:prSet phldrT="[Texto]" custT="1"/>
      <dgm:spPr>
        <a:solidFill>
          <a:schemeClr val="bg1">
            <a:lumMod val="85000"/>
            <a:alpha val="35000"/>
          </a:schemeClr>
        </a:solidFill>
      </dgm:spPr>
      <dgm:t>
        <a:bodyPr/>
        <a:lstStyle/>
        <a:p>
          <a:r>
            <a:rPr lang="pt-PT" sz="2000" noProof="0" dirty="0" err="1" smtClean="0"/>
            <a:t>Separación</a:t>
          </a:r>
          <a:r>
            <a:rPr lang="pt-PT" sz="2000" noProof="0" dirty="0" smtClean="0"/>
            <a:t> de </a:t>
          </a:r>
          <a:r>
            <a:rPr lang="pt-PT" sz="2000" noProof="0" dirty="0" err="1" smtClean="0"/>
            <a:t>Dios</a:t>
          </a:r>
          <a:r>
            <a:rPr lang="pt-PT" sz="2000" noProof="0" dirty="0" smtClean="0"/>
            <a:t> </a:t>
          </a:r>
          <a:r>
            <a:rPr lang="es-ES" sz="2000" noProof="0" dirty="0" smtClean="0"/>
            <a:t>(Isaías 1: 15; 59: 2).</a:t>
          </a:r>
          <a:endParaRPr lang="en-US" sz="2000" noProof="0" dirty="0"/>
        </a:p>
      </dgm:t>
    </dgm:pt>
    <dgm:pt modelId="{590F8CCE-F55B-F14B-897F-5BA7D64369E8}" type="parTrans" cxnId="{EA961390-D3B4-0E4C-9D78-7D33790DC9B7}">
      <dgm:prSet/>
      <dgm:spPr/>
      <dgm:t>
        <a:bodyPr/>
        <a:lstStyle/>
        <a:p>
          <a:endParaRPr lang="es-ES"/>
        </a:p>
      </dgm:t>
    </dgm:pt>
    <dgm:pt modelId="{A16950F4-0A0D-374B-8843-FF25FAA29258}" type="sibTrans" cxnId="{EA961390-D3B4-0E4C-9D78-7D33790DC9B7}">
      <dgm:prSet/>
      <dgm:spPr/>
      <dgm:t>
        <a:bodyPr/>
        <a:lstStyle/>
        <a:p>
          <a:endParaRPr lang="es-ES"/>
        </a:p>
      </dgm:t>
    </dgm:pt>
    <dgm:pt modelId="{2B66375A-F341-CE4C-BA09-C2CFEC30B350}">
      <dgm:prSet phldrT="[Texto]" custT="1"/>
      <dgm:spPr>
        <a:solidFill>
          <a:schemeClr val="bg1">
            <a:lumMod val="85000"/>
            <a:alpha val="35000"/>
          </a:schemeClr>
        </a:solidFill>
      </dgm:spPr>
      <dgm:t>
        <a:bodyPr rIns="0"/>
        <a:lstStyle/>
        <a:p>
          <a:endParaRPr lang="en-US" sz="1900" spc="-60" noProof="0" dirty="0"/>
        </a:p>
      </dgm:t>
    </dgm:pt>
    <dgm:pt modelId="{2DB4C0D8-A810-0142-BA3D-226E80884ECC}" type="parTrans" cxnId="{23C9FE1B-36C6-4B46-B13A-926506F0ADB6}">
      <dgm:prSet/>
      <dgm:spPr/>
      <dgm:t>
        <a:bodyPr/>
        <a:lstStyle/>
        <a:p>
          <a:endParaRPr lang="es-ES"/>
        </a:p>
      </dgm:t>
    </dgm:pt>
    <dgm:pt modelId="{4B6E846C-25FA-E542-8548-C58736950C9A}" type="sibTrans" cxnId="{23C9FE1B-36C6-4B46-B13A-926506F0ADB6}">
      <dgm:prSet/>
      <dgm:spPr/>
      <dgm:t>
        <a:bodyPr/>
        <a:lstStyle/>
        <a:p>
          <a:endParaRPr lang="es-ES"/>
        </a:p>
      </dgm:t>
    </dgm:pt>
    <dgm:pt modelId="{9F94288C-7E0F-B84F-B5F6-EB41E2ADD45B}" type="pres">
      <dgm:prSet presAssocID="{B305ED38-F530-C843-B1D1-10AF3EF41E7D}" presName="outerComposite" presStyleCnt="0">
        <dgm:presLayoutVars>
          <dgm:chMax val="5"/>
          <dgm:dir/>
          <dgm:resizeHandles val="exact"/>
        </dgm:presLayoutVars>
      </dgm:prSet>
      <dgm:spPr/>
      <dgm:t>
        <a:bodyPr/>
        <a:lstStyle/>
        <a:p>
          <a:endParaRPr lang="es-ES"/>
        </a:p>
      </dgm:t>
    </dgm:pt>
    <dgm:pt modelId="{539CFAB6-E89B-7448-965E-9FBAB9302123}" type="pres">
      <dgm:prSet presAssocID="{B305ED38-F530-C843-B1D1-10AF3EF41E7D}" presName="dummyMaxCanvas" presStyleCnt="0">
        <dgm:presLayoutVars/>
      </dgm:prSet>
      <dgm:spPr/>
    </dgm:pt>
    <dgm:pt modelId="{C6D51472-94CE-E349-98D2-92F469B5DF86}" type="pres">
      <dgm:prSet presAssocID="{B305ED38-F530-C843-B1D1-10AF3EF41E7D}" presName="FourNodes_1" presStyleLbl="node1" presStyleIdx="0" presStyleCnt="4">
        <dgm:presLayoutVars>
          <dgm:bulletEnabled val="1"/>
        </dgm:presLayoutVars>
      </dgm:prSet>
      <dgm:spPr/>
      <dgm:t>
        <a:bodyPr/>
        <a:lstStyle/>
        <a:p>
          <a:endParaRPr lang="es-ES"/>
        </a:p>
      </dgm:t>
    </dgm:pt>
    <dgm:pt modelId="{671B617F-38B7-264F-9F5B-AA4A8D508CA4}" type="pres">
      <dgm:prSet presAssocID="{B305ED38-F530-C843-B1D1-10AF3EF41E7D}" presName="FourNodes_2" presStyleLbl="node1" presStyleIdx="1" presStyleCnt="4">
        <dgm:presLayoutVars>
          <dgm:bulletEnabled val="1"/>
        </dgm:presLayoutVars>
      </dgm:prSet>
      <dgm:spPr/>
      <dgm:t>
        <a:bodyPr/>
        <a:lstStyle/>
        <a:p>
          <a:endParaRPr lang="es-ES"/>
        </a:p>
      </dgm:t>
    </dgm:pt>
    <dgm:pt modelId="{67FD1AAF-CF7F-5042-9CA5-4E8D2BE977B4}" type="pres">
      <dgm:prSet presAssocID="{B305ED38-F530-C843-B1D1-10AF3EF41E7D}" presName="FourNodes_3" presStyleLbl="node1" presStyleIdx="2" presStyleCnt="4">
        <dgm:presLayoutVars>
          <dgm:bulletEnabled val="1"/>
        </dgm:presLayoutVars>
      </dgm:prSet>
      <dgm:spPr/>
      <dgm:t>
        <a:bodyPr/>
        <a:lstStyle/>
        <a:p>
          <a:endParaRPr lang="es-ES"/>
        </a:p>
      </dgm:t>
    </dgm:pt>
    <dgm:pt modelId="{65849B71-87A4-6447-9D7E-0CE3AD850CD2}" type="pres">
      <dgm:prSet presAssocID="{B305ED38-F530-C843-B1D1-10AF3EF41E7D}" presName="FourNodes_4" presStyleLbl="node1" presStyleIdx="3" presStyleCnt="4">
        <dgm:presLayoutVars>
          <dgm:bulletEnabled val="1"/>
        </dgm:presLayoutVars>
      </dgm:prSet>
      <dgm:spPr/>
      <dgm:t>
        <a:bodyPr/>
        <a:lstStyle/>
        <a:p>
          <a:endParaRPr lang="es-ES"/>
        </a:p>
      </dgm:t>
    </dgm:pt>
    <dgm:pt modelId="{98827BC4-50E0-5443-A0E5-FEF1BFF531CB}" type="pres">
      <dgm:prSet presAssocID="{B305ED38-F530-C843-B1D1-10AF3EF41E7D}" presName="FourConn_1-2" presStyleLbl="fgAccFollowNode1" presStyleIdx="0" presStyleCnt="3">
        <dgm:presLayoutVars>
          <dgm:bulletEnabled val="1"/>
        </dgm:presLayoutVars>
      </dgm:prSet>
      <dgm:spPr/>
      <dgm:t>
        <a:bodyPr/>
        <a:lstStyle/>
        <a:p>
          <a:endParaRPr lang="es-ES"/>
        </a:p>
      </dgm:t>
    </dgm:pt>
    <dgm:pt modelId="{17578FED-61BC-FF45-BDAF-071AD4715C32}" type="pres">
      <dgm:prSet presAssocID="{B305ED38-F530-C843-B1D1-10AF3EF41E7D}" presName="FourConn_2-3" presStyleLbl="fgAccFollowNode1" presStyleIdx="1" presStyleCnt="3">
        <dgm:presLayoutVars>
          <dgm:bulletEnabled val="1"/>
        </dgm:presLayoutVars>
      </dgm:prSet>
      <dgm:spPr/>
      <dgm:t>
        <a:bodyPr/>
        <a:lstStyle/>
        <a:p>
          <a:endParaRPr lang="es-ES"/>
        </a:p>
      </dgm:t>
    </dgm:pt>
    <dgm:pt modelId="{F9998436-91BB-764C-9828-3A54592345B4}" type="pres">
      <dgm:prSet presAssocID="{B305ED38-F530-C843-B1D1-10AF3EF41E7D}" presName="FourConn_3-4" presStyleLbl="fgAccFollowNode1" presStyleIdx="2" presStyleCnt="3">
        <dgm:presLayoutVars>
          <dgm:bulletEnabled val="1"/>
        </dgm:presLayoutVars>
      </dgm:prSet>
      <dgm:spPr/>
      <dgm:t>
        <a:bodyPr/>
        <a:lstStyle/>
        <a:p>
          <a:endParaRPr lang="es-ES"/>
        </a:p>
      </dgm:t>
    </dgm:pt>
    <dgm:pt modelId="{9EE5B786-FD67-234B-B23C-64CA3DC8F4C3}" type="pres">
      <dgm:prSet presAssocID="{B305ED38-F530-C843-B1D1-10AF3EF41E7D}" presName="FourNodes_1_text" presStyleLbl="node1" presStyleIdx="3" presStyleCnt="4">
        <dgm:presLayoutVars>
          <dgm:bulletEnabled val="1"/>
        </dgm:presLayoutVars>
      </dgm:prSet>
      <dgm:spPr/>
      <dgm:t>
        <a:bodyPr/>
        <a:lstStyle/>
        <a:p>
          <a:endParaRPr lang="es-ES"/>
        </a:p>
      </dgm:t>
    </dgm:pt>
    <dgm:pt modelId="{58DC0B3F-B5FC-B24C-9BAE-BA94788F93CB}" type="pres">
      <dgm:prSet presAssocID="{B305ED38-F530-C843-B1D1-10AF3EF41E7D}" presName="FourNodes_2_text" presStyleLbl="node1" presStyleIdx="3" presStyleCnt="4">
        <dgm:presLayoutVars>
          <dgm:bulletEnabled val="1"/>
        </dgm:presLayoutVars>
      </dgm:prSet>
      <dgm:spPr/>
      <dgm:t>
        <a:bodyPr/>
        <a:lstStyle/>
        <a:p>
          <a:endParaRPr lang="es-ES"/>
        </a:p>
      </dgm:t>
    </dgm:pt>
    <dgm:pt modelId="{75B4994D-52B5-9C4E-A05B-FBD5F79FB2E5}" type="pres">
      <dgm:prSet presAssocID="{B305ED38-F530-C843-B1D1-10AF3EF41E7D}" presName="FourNodes_3_text" presStyleLbl="node1" presStyleIdx="3" presStyleCnt="4">
        <dgm:presLayoutVars>
          <dgm:bulletEnabled val="1"/>
        </dgm:presLayoutVars>
      </dgm:prSet>
      <dgm:spPr/>
      <dgm:t>
        <a:bodyPr/>
        <a:lstStyle/>
        <a:p>
          <a:endParaRPr lang="es-ES"/>
        </a:p>
      </dgm:t>
    </dgm:pt>
    <dgm:pt modelId="{A2D45000-CD4D-314E-BEBD-49D94340A21D}" type="pres">
      <dgm:prSet presAssocID="{B305ED38-F530-C843-B1D1-10AF3EF41E7D}" presName="FourNodes_4_text" presStyleLbl="node1" presStyleIdx="3" presStyleCnt="4">
        <dgm:presLayoutVars>
          <dgm:bulletEnabled val="1"/>
        </dgm:presLayoutVars>
      </dgm:prSet>
      <dgm:spPr/>
      <dgm:t>
        <a:bodyPr/>
        <a:lstStyle/>
        <a:p>
          <a:endParaRPr lang="es-ES"/>
        </a:p>
      </dgm:t>
    </dgm:pt>
  </dgm:ptLst>
  <dgm:cxnLst>
    <dgm:cxn modelId="{23C9FE1B-36C6-4B46-B13A-926506F0ADB6}" srcId="{B305ED38-F530-C843-B1D1-10AF3EF41E7D}" destId="{2B66375A-F341-CE4C-BA09-C2CFEC30B350}" srcOrd="3" destOrd="0" parTransId="{2DB4C0D8-A810-0142-BA3D-226E80884ECC}" sibTransId="{4B6E846C-25FA-E542-8548-C58736950C9A}"/>
    <dgm:cxn modelId="{BB0DFF95-F691-E34A-8587-6CB01789E427}" type="presOf" srcId="{A85B2CA5-E8D2-824A-8A3A-CC78402DD2AF}" destId="{98827BC4-50E0-5443-A0E5-FEF1BFF531CB}" srcOrd="0" destOrd="0" presId="urn:microsoft.com/office/officeart/2005/8/layout/vProcess5"/>
    <dgm:cxn modelId="{6AEE5A25-5A61-E74F-A364-3CA7078122D8}" type="presOf" srcId="{FFD1CF78-CAD6-2748-B80B-88694D8CA95E}" destId="{67FD1AAF-CF7F-5042-9CA5-4E8D2BE977B4}" srcOrd="0" destOrd="0" presId="urn:microsoft.com/office/officeart/2005/8/layout/vProcess5"/>
    <dgm:cxn modelId="{830B174C-B9A8-E349-A324-5079ECE695F9}" type="presOf" srcId="{1E95A1BE-4224-1645-9BCA-940A28285E4B}" destId="{17578FED-61BC-FF45-BDAF-071AD4715C32}" srcOrd="0" destOrd="0" presId="urn:microsoft.com/office/officeart/2005/8/layout/vProcess5"/>
    <dgm:cxn modelId="{FB0F974A-FA1E-4A40-A8BB-8A16C70424D4}" type="presOf" srcId="{B30E2A98-F02C-D44D-9229-2386CBA73FA3}" destId="{C6D51472-94CE-E349-98D2-92F469B5DF86}" srcOrd="0" destOrd="0" presId="urn:microsoft.com/office/officeart/2005/8/layout/vProcess5"/>
    <dgm:cxn modelId="{BF03D342-D34C-D449-BE67-B74569F6A80A}" type="presOf" srcId="{B305ED38-F530-C843-B1D1-10AF3EF41E7D}" destId="{9F94288C-7E0F-B84F-B5F6-EB41E2ADD45B}" srcOrd="0" destOrd="0" presId="urn:microsoft.com/office/officeart/2005/8/layout/vProcess5"/>
    <dgm:cxn modelId="{FE960226-3164-C943-9513-2724A3433756}" type="presOf" srcId="{2B66375A-F341-CE4C-BA09-C2CFEC30B350}" destId="{A2D45000-CD4D-314E-BEBD-49D94340A21D}" srcOrd="1" destOrd="0" presId="urn:microsoft.com/office/officeart/2005/8/layout/vProcess5"/>
    <dgm:cxn modelId="{0235ACAA-C984-3F45-8ABB-A02C0AD4038B}" type="presOf" srcId="{B30E2A98-F02C-D44D-9229-2386CBA73FA3}" destId="{9EE5B786-FD67-234B-B23C-64CA3DC8F4C3}" srcOrd="1" destOrd="0" presId="urn:microsoft.com/office/officeart/2005/8/layout/vProcess5"/>
    <dgm:cxn modelId="{4A03E39B-FB6D-6A41-B290-E6139F00E3C8}" srcId="{B305ED38-F530-C843-B1D1-10AF3EF41E7D}" destId="{DBE3B06A-A77C-0747-9F53-6DD1269A83B8}" srcOrd="1" destOrd="0" parTransId="{C65807F1-53C9-C540-AEFB-BAFBAB56EA9E}" sibTransId="{1E95A1BE-4224-1645-9BCA-940A28285E4B}"/>
    <dgm:cxn modelId="{F89E4F21-FEDF-A546-81B2-DB4261D4D61C}" type="presOf" srcId="{2B66375A-F341-CE4C-BA09-C2CFEC30B350}" destId="{65849B71-87A4-6447-9D7E-0CE3AD850CD2}" srcOrd="0" destOrd="0" presId="urn:microsoft.com/office/officeart/2005/8/layout/vProcess5"/>
    <dgm:cxn modelId="{AA522595-3E9B-DC4F-8051-4EA0773701F0}" srcId="{B305ED38-F530-C843-B1D1-10AF3EF41E7D}" destId="{B30E2A98-F02C-D44D-9229-2386CBA73FA3}" srcOrd="0" destOrd="0" parTransId="{DFD0EDFF-213E-F449-AD26-1CF3E7080901}" sibTransId="{A85B2CA5-E8D2-824A-8A3A-CC78402DD2AF}"/>
    <dgm:cxn modelId="{C2ED5EB7-9441-784A-A29E-F6572912FC1B}" type="presOf" srcId="{DBE3B06A-A77C-0747-9F53-6DD1269A83B8}" destId="{671B617F-38B7-264F-9F5B-AA4A8D508CA4}" srcOrd="0" destOrd="0" presId="urn:microsoft.com/office/officeart/2005/8/layout/vProcess5"/>
    <dgm:cxn modelId="{DF27F5DC-1624-0C45-B113-676DCDBE0CFD}" type="presOf" srcId="{A16950F4-0A0D-374B-8843-FF25FAA29258}" destId="{F9998436-91BB-764C-9828-3A54592345B4}" srcOrd="0" destOrd="0" presId="urn:microsoft.com/office/officeart/2005/8/layout/vProcess5"/>
    <dgm:cxn modelId="{6054DBB0-5DF0-7D45-8724-4F96DD1161E1}" type="presOf" srcId="{DBE3B06A-A77C-0747-9F53-6DD1269A83B8}" destId="{58DC0B3F-B5FC-B24C-9BAE-BA94788F93CB}" srcOrd="1" destOrd="0" presId="urn:microsoft.com/office/officeart/2005/8/layout/vProcess5"/>
    <dgm:cxn modelId="{EA961390-D3B4-0E4C-9D78-7D33790DC9B7}" srcId="{B305ED38-F530-C843-B1D1-10AF3EF41E7D}" destId="{FFD1CF78-CAD6-2748-B80B-88694D8CA95E}" srcOrd="2" destOrd="0" parTransId="{590F8CCE-F55B-F14B-897F-5BA7D64369E8}" sibTransId="{A16950F4-0A0D-374B-8843-FF25FAA29258}"/>
    <dgm:cxn modelId="{4E5FE7BA-2851-A74A-92D0-1FB98D113672}" type="presOf" srcId="{FFD1CF78-CAD6-2748-B80B-88694D8CA95E}" destId="{75B4994D-52B5-9C4E-A05B-FBD5F79FB2E5}" srcOrd="1" destOrd="0" presId="urn:microsoft.com/office/officeart/2005/8/layout/vProcess5"/>
    <dgm:cxn modelId="{904FF146-DB6D-5646-8415-CF2A1F5B36A1}" type="presParOf" srcId="{9F94288C-7E0F-B84F-B5F6-EB41E2ADD45B}" destId="{539CFAB6-E89B-7448-965E-9FBAB9302123}" srcOrd="0" destOrd="0" presId="urn:microsoft.com/office/officeart/2005/8/layout/vProcess5"/>
    <dgm:cxn modelId="{45CA350A-2713-D944-A6B2-E48FA14AC578}" type="presParOf" srcId="{9F94288C-7E0F-B84F-B5F6-EB41E2ADD45B}" destId="{C6D51472-94CE-E349-98D2-92F469B5DF86}" srcOrd="1" destOrd="0" presId="urn:microsoft.com/office/officeart/2005/8/layout/vProcess5"/>
    <dgm:cxn modelId="{78B5EBB5-07B0-F947-A621-F660E3832778}" type="presParOf" srcId="{9F94288C-7E0F-B84F-B5F6-EB41E2ADD45B}" destId="{671B617F-38B7-264F-9F5B-AA4A8D508CA4}" srcOrd="2" destOrd="0" presId="urn:microsoft.com/office/officeart/2005/8/layout/vProcess5"/>
    <dgm:cxn modelId="{8B72A327-E97C-2E42-B3B5-52B19B4A8D06}" type="presParOf" srcId="{9F94288C-7E0F-B84F-B5F6-EB41E2ADD45B}" destId="{67FD1AAF-CF7F-5042-9CA5-4E8D2BE977B4}" srcOrd="3" destOrd="0" presId="urn:microsoft.com/office/officeart/2005/8/layout/vProcess5"/>
    <dgm:cxn modelId="{2E9D1795-24EE-5942-B150-6A86122D98FE}" type="presParOf" srcId="{9F94288C-7E0F-B84F-B5F6-EB41E2ADD45B}" destId="{65849B71-87A4-6447-9D7E-0CE3AD850CD2}" srcOrd="4" destOrd="0" presId="urn:microsoft.com/office/officeart/2005/8/layout/vProcess5"/>
    <dgm:cxn modelId="{DD66C4D4-6E9F-4241-A3DC-08DC274CF857}" type="presParOf" srcId="{9F94288C-7E0F-B84F-B5F6-EB41E2ADD45B}" destId="{98827BC4-50E0-5443-A0E5-FEF1BFF531CB}" srcOrd="5" destOrd="0" presId="urn:microsoft.com/office/officeart/2005/8/layout/vProcess5"/>
    <dgm:cxn modelId="{D26CFA22-6D99-3443-94B8-12186A2209EF}" type="presParOf" srcId="{9F94288C-7E0F-B84F-B5F6-EB41E2ADD45B}" destId="{17578FED-61BC-FF45-BDAF-071AD4715C32}" srcOrd="6" destOrd="0" presId="urn:microsoft.com/office/officeart/2005/8/layout/vProcess5"/>
    <dgm:cxn modelId="{C0FB2725-EB57-EF47-906B-E8FCD5CA9DA0}" type="presParOf" srcId="{9F94288C-7E0F-B84F-B5F6-EB41E2ADD45B}" destId="{F9998436-91BB-764C-9828-3A54592345B4}" srcOrd="7" destOrd="0" presId="urn:microsoft.com/office/officeart/2005/8/layout/vProcess5"/>
    <dgm:cxn modelId="{9CCAB241-5630-B244-8A4E-9675AFBDB8CB}" type="presParOf" srcId="{9F94288C-7E0F-B84F-B5F6-EB41E2ADD45B}" destId="{9EE5B786-FD67-234B-B23C-64CA3DC8F4C3}" srcOrd="8" destOrd="0" presId="urn:microsoft.com/office/officeart/2005/8/layout/vProcess5"/>
    <dgm:cxn modelId="{EF179E30-D5F0-7047-AC77-7B20B7BBBE91}" type="presParOf" srcId="{9F94288C-7E0F-B84F-B5F6-EB41E2ADD45B}" destId="{58DC0B3F-B5FC-B24C-9BAE-BA94788F93CB}" srcOrd="9" destOrd="0" presId="urn:microsoft.com/office/officeart/2005/8/layout/vProcess5"/>
    <dgm:cxn modelId="{8DF48769-3477-2D48-84D2-4F7364255FA4}" type="presParOf" srcId="{9F94288C-7E0F-B84F-B5F6-EB41E2ADD45B}" destId="{75B4994D-52B5-9C4E-A05B-FBD5F79FB2E5}" srcOrd="10" destOrd="0" presId="urn:microsoft.com/office/officeart/2005/8/layout/vProcess5"/>
    <dgm:cxn modelId="{2BCA31B4-58D1-D746-80DE-FFA16B546779}" type="presParOf" srcId="{9F94288C-7E0F-B84F-B5F6-EB41E2ADD45B}" destId="{A2D45000-CD4D-314E-BEBD-49D94340A21D}"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05ED38-F530-C843-B1D1-10AF3EF41E7D}" type="doc">
      <dgm:prSet loTypeId="urn:microsoft.com/office/officeart/2005/8/layout/vProcess5" loCatId="" qsTypeId="urn:microsoft.com/office/officeart/2005/8/quickstyle/simple4" qsCatId="simple" csTypeId="urn:microsoft.com/office/officeart/2005/8/colors/accent1_2" csCatId="accent1" phldr="1"/>
      <dgm:spPr/>
      <dgm:t>
        <a:bodyPr/>
        <a:lstStyle/>
        <a:p>
          <a:endParaRPr lang="es-ES"/>
        </a:p>
      </dgm:t>
    </dgm:pt>
    <dgm:pt modelId="{B30E2A98-F02C-D44D-9229-2386CBA73FA3}">
      <dgm:prSet phldrT="[Texto]" custT="1"/>
      <dgm:spPr>
        <a:solidFill>
          <a:schemeClr val="bg1">
            <a:lumMod val="85000"/>
            <a:alpha val="35000"/>
          </a:schemeClr>
        </a:solidFill>
      </dgm:spPr>
      <dgm:t>
        <a:bodyPr rIns="0"/>
        <a:lstStyle/>
        <a:p>
          <a:endParaRPr lang="en-US" sz="2500" spc="-80" noProof="0" dirty="0"/>
        </a:p>
      </dgm:t>
    </dgm:pt>
    <dgm:pt modelId="{DFD0EDFF-213E-F449-AD26-1CF3E7080901}" type="parTrans" cxnId="{AA522595-3E9B-DC4F-8051-4EA0773701F0}">
      <dgm:prSet/>
      <dgm:spPr/>
      <dgm:t>
        <a:bodyPr/>
        <a:lstStyle/>
        <a:p>
          <a:endParaRPr lang="es-ES"/>
        </a:p>
      </dgm:t>
    </dgm:pt>
    <dgm:pt modelId="{A85B2CA5-E8D2-824A-8A3A-CC78402DD2AF}" type="sibTrans" cxnId="{AA522595-3E9B-DC4F-8051-4EA0773701F0}">
      <dgm:prSet/>
      <dgm:spPr/>
      <dgm:t>
        <a:bodyPr tIns="0" bIns="0"/>
        <a:lstStyle/>
        <a:p>
          <a:endParaRPr lang="es-ES"/>
        </a:p>
      </dgm:t>
    </dgm:pt>
    <dgm:pt modelId="{DBE3B06A-A77C-0747-9F53-6DD1269A83B8}">
      <dgm:prSet phldrT="[Texto]" custT="1"/>
      <dgm:spPr>
        <a:solidFill>
          <a:schemeClr val="bg1">
            <a:lumMod val="85000"/>
            <a:alpha val="35000"/>
          </a:schemeClr>
        </a:solidFill>
      </dgm:spPr>
      <dgm:t>
        <a:bodyPr vert="horz" lIns="108000" rIns="0" anchor="ctr" anchorCtr="0"/>
        <a:lstStyle/>
        <a:p>
          <a:pPr marL="0" algn="l"/>
          <a:endParaRPr lang="en-US" sz="2500" strike="noStrike" kern="1200" spc="0" baseline="0" dirty="0"/>
        </a:p>
      </dgm:t>
    </dgm:pt>
    <dgm:pt modelId="{C65807F1-53C9-C540-AEFB-BAFBAB56EA9E}" type="parTrans" cxnId="{4A03E39B-FB6D-6A41-B290-E6139F00E3C8}">
      <dgm:prSet/>
      <dgm:spPr/>
      <dgm:t>
        <a:bodyPr/>
        <a:lstStyle/>
        <a:p>
          <a:endParaRPr lang="es-ES"/>
        </a:p>
      </dgm:t>
    </dgm:pt>
    <dgm:pt modelId="{1E95A1BE-4224-1645-9BCA-940A28285E4B}" type="sibTrans" cxnId="{4A03E39B-FB6D-6A41-B290-E6139F00E3C8}">
      <dgm:prSet/>
      <dgm:spPr/>
      <dgm:t>
        <a:bodyPr/>
        <a:lstStyle/>
        <a:p>
          <a:endParaRPr lang="es-ES"/>
        </a:p>
      </dgm:t>
    </dgm:pt>
    <dgm:pt modelId="{9F94288C-7E0F-B84F-B5F6-EB41E2ADD45B}" type="pres">
      <dgm:prSet presAssocID="{B305ED38-F530-C843-B1D1-10AF3EF41E7D}" presName="outerComposite" presStyleCnt="0">
        <dgm:presLayoutVars>
          <dgm:chMax val="5"/>
          <dgm:dir/>
          <dgm:resizeHandles val="exact"/>
        </dgm:presLayoutVars>
      </dgm:prSet>
      <dgm:spPr/>
      <dgm:t>
        <a:bodyPr/>
        <a:lstStyle/>
        <a:p>
          <a:endParaRPr lang="es-ES"/>
        </a:p>
      </dgm:t>
    </dgm:pt>
    <dgm:pt modelId="{539CFAB6-E89B-7448-965E-9FBAB9302123}" type="pres">
      <dgm:prSet presAssocID="{B305ED38-F530-C843-B1D1-10AF3EF41E7D}" presName="dummyMaxCanvas" presStyleCnt="0">
        <dgm:presLayoutVars/>
      </dgm:prSet>
      <dgm:spPr/>
    </dgm:pt>
    <dgm:pt modelId="{EC26FB4B-B713-4945-AE73-9F09E2C3104F}" type="pres">
      <dgm:prSet presAssocID="{B305ED38-F530-C843-B1D1-10AF3EF41E7D}" presName="TwoNodes_1" presStyleLbl="node1" presStyleIdx="0" presStyleCnt="2" custScaleX="99212" custScaleY="47742" custLinFactNeighborX="7320" custLinFactNeighborY="5553">
        <dgm:presLayoutVars>
          <dgm:bulletEnabled val="1"/>
        </dgm:presLayoutVars>
      </dgm:prSet>
      <dgm:spPr/>
      <dgm:t>
        <a:bodyPr/>
        <a:lstStyle/>
        <a:p>
          <a:endParaRPr lang="es-ES"/>
        </a:p>
      </dgm:t>
    </dgm:pt>
    <dgm:pt modelId="{92BD605E-AC79-214E-8084-B0117B7D8479}" type="pres">
      <dgm:prSet presAssocID="{B305ED38-F530-C843-B1D1-10AF3EF41E7D}" presName="TwoNodes_2" presStyleLbl="node1" presStyleIdx="1" presStyleCnt="2" custScaleX="114093" custScaleY="46837" custLinFactNeighborX="-7112" custLinFactNeighborY="-12472">
        <dgm:presLayoutVars>
          <dgm:bulletEnabled val="1"/>
        </dgm:presLayoutVars>
      </dgm:prSet>
      <dgm:spPr/>
      <dgm:t>
        <a:bodyPr/>
        <a:lstStyle/>
        <a:p>
          <a:endParaRPr lang="es-ES"/>
        </a:p>
      </dgm:t>
    </dgm:pt>
    <dgm:pt modelId="{4A78E81A-024E-2948-9611-A70CDF891FF3}" type="pres">
      <dgm:prSet presAssocID="{B305ED38-F530-C843-B1D1-10AF3EF41E7D}" presName="TwoConn_1-2" presStyleLbl="fgAccFollowNode1" presStyleIdx="0" presStyleCnt="1" custLinFactNeighborX="7448" custLinFactNeighborY="-6650">
        <dgm:presLayoutVars>
          <dgm:bulletEnabled val="1"/>
        </dgm:presLayoutVars>
      </dgm:prSet>
      <dgm:spPr/>
      <dgm:t>
        <a:bodyPr/>
        <a:lstStyle/>
        <a:p>
          <a:endParaRPr lang="es-ES"/>
        </a:p>
      </dgm:t>
    </dgm:pt>
    <dgm:pt modelId="{29B70548-F827-E14C-8018-7777229D6C75}" type="pres">
      <dgm:prSet presAssocID="{B305ED38-F530-C843-B1D1-10AF3EF41E7D}" presName="TwoNodes_1_text" presStyleLbl="node1" presStyleIdx="1" presStyleCnt="2">
        <dgm:presLayoutVars>
          <dgm:bulletEnabled val="1"/>
        </dgm:presLayoutVars>
      </dgm:prSet>
      <dgm:spPr/>
      <dgm:t>
        <a:bodyPr/>
        <a:lstStyle/>
        <a:p>
          <a:endParaRPr lang="es-ES"/>
        </a:p>
      </dgm:t>
    </dgm:pt>
    <dgm:pt modelId="{ED39A696-A777-0741-B366-DAF51E692D45}" type="pres">
      <dgm:prSet presAssocID="{B305ED38-F530-C843-B1D1-10AF3EF41E7D}" presName="TwoNodes_2_text" presStyleLbl="node1" presStyleIdx="1" presStyleCnt="2">
        <dgm:presLayoutVars>
          <dgm:bulletEnabled val="1"/>
        </dgm:presLayoutVars>
      </dgm:prSet>
      <dgm:spPr/>
      <dgm:t>
        <a:bodyPr/>
        <a:lstStyle/>
        <a:p>
          <a:endParaRPr lang="es-ES"/>
        </a:p>
      </dgm:t>
    </dgm:pt>
  </dgm:ptLst>
  <dgm:cxnLst>
    <dgm:cxn modelId="{6E9476E6-AE2A-9C49-AA02-9FF968DF287B}" type="presOf" srcId="{B30E2A98-F02C-D44D-9229-2386CBA73FA3}" destId="{EC26FB4B-B713-4945-AE73-9F09E2C3104F}" srcOrd="0" destOrd="0" presId="urn:microsoft.com/office/officeart/2005/8/layout/vProcess5"/>
    <dgm:cxn modelId="{CF3F9D21-6DEC-AF4B-ACA7-31CD1F1AD59A}" type="presOf" srcId="{DBE3B06A-A77C-0747-9F53-6DD1269A83B8}" destId="{92BD605E-AC79-214E-8084-B0117B7D8479}" srcOrd="0" destOrd="0" presId="urn:microsoft.com/office/officeart/2005/8/layout/vProcess5"/>
    <dgm:cxn modelId="{1FB4E47C-E1A1-2E41-965F-7D233C314EC9}" type="presOf" srcId="{A85B2CA5-E8D2-824A-8A3A-CC78402DD2AF}" destId="{4A78E81A-024E-2948-9611-A70CDF891FF3}" srcOrd="0" destOrd="0" presId="urn:microsoft.com/office/officeart/2005/8/layout/vProcess5"/>
    <dgm:cxn modelId="{D233E93B-516B-394E-BCED-B3E28FDD9C95}" type="presOf" srcId="{DBE3B06A-A77C-0747-9F53-6DD1269A83B8}" destId="{ED39A696-A777-0741-B366-DAF51E692D45}" srcOrd="1" destOrd="0" presId="urn:microsoft.com/office/officeart/2005/8/layout/vProcess5"/>
    <dgm:cxn modelId="{ADFE3427-C6F1-CB4A-8E2D-F2E8C2FFAA8B}" type="presOf" srcId="{B30E2A98-F02C-D44D-9229-2386CBA73FA3}" destId="{29B70548-F827-E14C-8018-7777229D6C75}" srcOrd="1" destOrd="0" presId="urn:microsoft.com/office/officeart/2005/8/layout/vProcess5"/>
    <dgm:cxn modelId="{AA522595-3E9B-DC4F-8051-4EA0773701F0}" srcId="{B305ED38-F530-C843-B1D1-10AF3EF41E7D}" destId="{B30E2A98-F02C-D44D-9229-2386CBA73FA3}" srcOrd="0" destOrd="0" parTransId="{DFD0EDFF-213E-F449-AD26-1CF3E7080901}" sibTransId="{A85B2CA5-E8D2-824A-8A3A-CC78402DD2AF}"/>
    <dgm:cxn modelId="{792ACA55-E653-8C4C-8F71-68105E10DF2A}" type="presOf" srcId="{B305ED38-F530-C843-B1D1-10AF3EF41E7D}" destId="{9F94288C-7E0F-B84F-B5F6-EB41E2ADD45B}" srcOrd="0" destOrd="0" presId="urn:microsoft.com/office/officeart/2005/8/layout/vProcess5"/>
    <dgm:cxn modelId="{4A03E39B-FB6D-6A41-B290-E6139F00E3C8}" srcId="{B305ED38-F530-C843-B1D1-10AF3EF41E7D}" destId="{DBE3B06A-A77C-0747-9F53-6DD1269A83B8}" srcOrd="1" destOrd="0" parTransId="{C65807F1-53C9-C540-AEFB-BAFBAB56EA9E}" sibTransId="{1E95A1BE-4224-1645-9BCA-940A28285E4B}"/>
    <dgm:cxn modelId="{47CF9626-8B2E-884A-BF92-2B77B11AD6B0}" type="presParOf" srcId="{9F94288C-7E0F-B84F-B5F6-EB41E2ADD45B}" destId="{539CFAB6-E89B-7448-965E-9FBAB9302123}" srcOrd="0" destOrd="0" presId="urn:microsoft.com/office/officeart/2005/8/layout/vProcess5"/>
    <dgm:cxn modelId="{4F45E892-8E23-C240-804D-20012607B9AF}" type="presParOf" srcId="{9F94288C-7E0F-B84F-B5F6-EB41E2ADD45B}" destId="{EC26FB4B-B713-4945-AE73-9F09E2C3104F}" srcOrd="1" destOrd="0" presId="urn:microsoft.com/office/officeart/2005/8/layout/vProcess5"/>
    <dgm:cxn modelId="{42E343EB-5828-B044-B483-4AC622BDBB12}" type="presParOf" srcId="{9F94288C-7E0F-B84F-B5F6-EB41E2ADD45B}" destId="{92BD605E-AC79-214E-8084-B0117B7D8479}" srcOrd="2" destOrd="0" presId="urn:microsoft.com/office/officeart/2005/8/layout/vProcess5"/>
    <dgm:cxn modelId="{69FCF63A-BA1A-464C-BDC1-FC79B0901D56}" type="presParOf" srcId="{9F94288C-7E0F-B84F-B5F6-EB41E2ADD45B}" destId="{4A78E81A-024E-2948-9611-A70CDF891FF3}" srcOrd="3" destOrd="0" presId="urn:microsoft.com/office/officeart/2005/8/layout/vProcess5"/>
    <dgm:cxn modelId="{849108B0-B06E-CB43-A578-08D2E8961D68}" type="presParOf" srcId="{9F94288C-7E0F-B84F-B5F6-EB41E2ADD45B}" destId="{29B70548-F827-E14C-8018-7777229D6C75}" srcOrd="4" destOrd="0" presId="urn:microsoft.com/office/officeart/2005/8/layout/vProcess5"/>
    <dgm:cxn modelId="{1704CAE2-6D43-4047-85E1-AA55C0260CF2}" type="presParOf" srcId="{9F94288C-7E0F-B84F-B5F6-EB41E2ADD45B}" destId="{ED39A696-A777-0741-B366-DAF51E692D45}"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A8C21-8501-204D-B528-4349928EFF0E}">
      <dsp:nvSpPr>
        <dsp:cNvPr id="0" name=""/>
        <dsp:cNvSpPr/>
      </dsp:nvSpPr>
      <dsp:spPr>
        <a:xfrm>
          <a:off x="13624" y="0"/>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noProof="0" dirty="0" smtClean="0"/>
            <a:t>Pérdida de inocencia. Temor, vergüenza y culpa. Incapacidad para disfrutar la comunión con Dios cara a cara (Génesis 3: 8-10).</a:t>
          </a:r>
          <a:endParaRPr lang="en-US" sz="1900" kern="1200" noProof="0" dirty="0"/>
        </a:p>
      </dsp:txBody>
      <dsp:txXfrm>
        <a:off x="37485" y="23861"/>
        <a:ext cx="5362379" cy="766951"/>
      </dsp:txXfrm>
    </dsp:sp>
    <dsp:sp modelId="{0579959C-9BD4-3F40-8FB3-C0F3DF90D681}">
      <dsp:nvSpPr>
        <dsp:cNvPr id="0" name=""/>
        <dsp:cNvSpPr/>
      </dsp:nvSpPr>
      <dsp:spPr>
        <a:xfrm>
          <a:off x="473202" y="927822"/>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dirty="0" smtClean="0"/>
            <a:t>Derramamiento de sangre inocente (Génesis 3: 21).</a:t>
          </a:r>
          <a:endParaRPr lang="en-US" sz="1900" kern="1200" dirty="0"/>
        </a:p>
      </dsp:txBody>
      <dsp:txXfrm>
        <a:off x="497063" y="951683"/>
        <a:ext cx="5286330" cy="766951"/>
      </dsp:txXfrm>
    </dsp:sp>
    <dsp:sp modelId="{AED74C92-10BA-F44D-9908-F6B41436722D}">
      <dsp:nvSpPr>
        <dsp:cNvPr id="0" name=""/>
        <dsp:cNvSpPr/>
      </dsp:nvSpPr>
      <dsp:spPr>
        <a:xfrm>
          <a:off x="749836" y="1894936"/>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noProof="0" dirty="0" smtClean="0"/>
            <a:t>Reproches y reclamos en la primera pareja. Se rompe la armonía familiar (Génesis 3: 12).</a:t>
          </a:r>
          <a:endParaRPr lang="en-US" sz="1900" kern="1200" noProof="0" dirty="0"/>
        </a:p>
      </dsp:txBody>
      <dsp:txXfrm>
        <a:off x="773697" y="1918797"/>
        <a:ext cx="5286330" cy="766951"/>
      </dsp:txXfrm>
    </dsp:sp>
    <dsp:sp modelId="{94F24317-0A13-A949-BD95-EEBF5986192C}">
      <dsp:nvSpPr>
        <dsp:cNvPr id="0" name=""/>
        <dsp:cNvSpPr/>
      </dsp:nvSpPr>
      <dsp:spPr>
        <a:xfrm>
          <a:off x="1419605" y="2783467"/>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noProof="0" dirty="0" smtClean="0"/>
            <a:t>El trabajo se convierte en una carga (Génesis 3: 19).</a:t>
          </a:r>
          <a:endParaRPr lang="en-US" sz="1900" kern="1200" noProof="0" dirty="0"/>
        </a:p>
      </dsp:txBody>
      <dsp:txXfrm>
        <a:off x="1443466" y="2807328"/>
        <a:ext cx="5286330" cy="766951"/>
      </dsp:txXfrm>
    </dsp:sp>
    <dsp:sp modelId="{18EEF6D6-2EB5-A844-B6D7-AD58F0463407}">
      <dsp:nvSpPr>
        <dsp:cNvPr id="0" name=""/>
        <dsp:cNvSpPr/>
      </dsp:nvSpPr>
      <dsp:spPr>
        <a:xfrm>
          <a:off x="1892808" y="3711289"/>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noProof="0" dirty="0" smtClean="0"/>
            <a:t>El nacimiento de los hijos llega a ser una fuente de dolor. El abuso de los hombres sobre las mujeres (Gen. 3:16).</a:t>
          </a:r>
          <a:endParaRPr lang="en-US" sz="1900" kern="1200" noProof="0" dirty="0"/>
        </a:p>
      </dsp:txBody>
      <dsp:txXfrm>
        <a:off x="1916669" y="3735150"/>
        <a:ext cx="5286330" cy="766951"/>
      </dsp:txXfrm>
    </dsp:sp>
    <dsp:sp modelId="{D8AB2DDB-06DE-9C4C-9AC3-8A572A91E0E6}">
      <dsp:nvSpPr>
        <dsp:cNvPr id="0" name=""/>
        <dsp:cNvSpPr/>
      </dsp:nvSpPr>
      <dsp:spPr>
        <a:xfrm>
          <a:off x="5807254" y="595164"/>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5926400" y="595164"/>
        <a:ext cx="291245" cy="398477"/>
      </dsp:txXfrm>
    </dsp:sp>
    <dsp:sp modelId="{85140DC4-1624-C54D-881F-CD6D530A084E}">
      <dsp:nvSpPr>
        <dsp:cNvPr id="0" name=""/>
        <dsp:cNvSpPr/>
      </dsp:nvSpPr>
      <dsp:spPr>
        <a:xfrm>
          <a:off x="6280456" y="1522986"/>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6399602" y="1522986"/>
        <a:ext cx="291245" cy="398477"/>
      </dsp:txXfrm>
    </dsp:sp>
    <dsp:sp modelId="{61ADB6AC-980F-5149-B90A-7C88C4EE2CA5}">
      <dsp:nvSpPr>
        <dsp:cNvPr id="0" name=""/>
        <dsp:cNvSpPr/>
      </dsp:nvSpPr>
      <dsp:spPr>
        <a:xfrm>
          <a:off x="6753658" y="2437231"/>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6872804" y="2437231"/>
        <a:ext cx="291245" cy="398477"/>
      </dsp:txXfrm>
    </dsp:sp>
    <dsp:sp modelId="{18CA1D7C-F2FD-3649-A972-562D59306131}">
      <dsp:nvSpPr>
        <dsp:cNvPr id="0" name=""/>
        <dsp:cNvSpPr/>
      </dsp:nvSpPr>
      <dsp:spPr>
        <a:xfrm>
          <a:off x="7226860" y="3374105"/>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7346006" y="3374105"/>
        <a:ext cx="291245" cy="398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A8C21-8501-204D-B528-4349928EFF0E}">
      <dsp:nvSpPr>
        <dsp:cNvPr id="0" name=""/>
        <dsp:cNvSpPr/>
      </dsp:nvSpPr>
      <dsp:spPr>
        <a:xfrm>
          <a:off x="39383" y="0"/>
          <a:ext cx="6778719"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S" sz="1900" kern="1200" noProof="0" dirty="0" smtClean="0"/>
            <a:t>El pecado entró a todo el mundo </a:t>
          </a:r>
          <a:r>
            <a:rPr lang="pt-PT" sz="1900" kern="1200" noProof="0" dirty="0" smtClean="0"/>
            <a:t>(Romanos 5: 12-19).</a:t>
          </a:r>
          <a:endParaRPr lang="en-US" sz="1900" kern="1200" noProof="0" dirty="0"/>
        </a:p>
      </dsp:txBody>
      <dsp:txXfrm>
        <a:off x="63244" y="23861"/>
        <a:ext cx="5739679" cy="766951"/>
      </dsp:txXfrm>
    </dsp:sp>
    <dsp:sp modelId="{0579959C-9BD4-3F40-8FB3-C0F3DF90D681}">
      <dsp:nvSpPr>
        <dsp:cNvPr id="0" name=""/>
        <dsp:cNvSpPr/>
      </dsp:nvSpPr>
      <dsp:spPr>
        <a:xfrm>
          <a:off x="583683" y="927822"/>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t-PT" sz="1900" kern="1200" dirty="0" smtClean="0"/>
            <a:t>Falta de paz mental (Isaías 57: 20-21).</a:t>
          </a:r>
          <a:endParaRPr lang="en-US" sz="1900" kern="1200" dirty="0"/>
        </a:p>
      </dsp:txBody>
      <dsp:txXfrm>
        <a:off x="607544" y="951683"/>
        <a:ext cx="5286330" cy="766951"/>
      </dsp:txXfrm>
    </dsp:sp>
    <dsp:sp modelId="{AED74C92-10BA-F44D-9908-F6B41436722D}">
      <dsp:nvSpPr>
        <dsp:cNvPr id="0" name=""/>
        <dsp:cNvSpPr/>
      </dsp:nvSpPr>
      <dsp:spPr>
        <a:xfrm>
          <a:off x="1056885" y="1855644"/>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t-PT" sz="1900" kern="1200" noProof="0" dirty="0" smtClean="0"/>
            <a:t>Atadura al continuo hábito de pecar (Juan 8: 34).</a:t>
          </a:r>
          <a:endParaRPr lang="en-US" sz="1900" kern="1200" noProof="0" dirty="0"/>
        </a:p>
      </dsp:txBody>
      <dsp:txXfrm>
        <a:off x="1080746" y="1879505"/>
        <a:ext cx="5286330" cy="766951"/>
      </dsp:txXfrm>
    </dsp:sp>
    <dsp:sp modelId="{94F24317-0A13-A949-BD95-EEBF5986192C}">
      <dsp:nvSpPr>
        <dsp:cNvPr id="0" name=""/>
        <dsp:cNvSpPr/>
      </dsp:nvSpPr>
      <dsp:spPr>
        <a:xfrm>
          <a:off x="1530087" y="2783467"/>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t-PT" sz="1900" kern="1200" noProof="0" dirty="0" err="1" smtClean="0"/>
            <a:t>Muerte</a:t>
          </a:r>
          <a:r>
            <a:rPr lang="pt-PT" sz="1900" kern="1200" noProof="0" dirty="0" smtClean="0"/>
            <a:t> física (Génesis 2: 17; 1 </a:t>
          </a:r>
          <a:r>
            <a:rPr lang="pt-PT" sz="1900" kern="1200" noProof="0" dirty="0" err="1" smtClean="0"/>
            <a:t>Corintios</a:t>
          </a:r>
          <a:r>
            <a:rPr lang="pt-PT" sz="1900" kern="1200" noProof="0" dirty="0" smtClean="0"/>
            <a:t> 15: 56).</a:t>
          </a:r>
          <a:endParaRPr lang="en-US" sz="1900" kern="1200" noProof="0" dirty="0"/>
        </a:p>
      </dsp:txBody>
      <dsp:txXfrm>
        <a:off x="1553948" y="2807328"/>
        <a:ext cx="5286330" cy="766951"/>
      </dsp:txXfrm>
    </dsp:sp>
    <dsp:sp modelId="{18EEF6D6-2EB5-A844-B6D7-AD58F0463407}">
      <dsp:nvSpPr>
        <dsp:cNvPr id="0" name=""/>
        <dsp:cNvSpPr/>
      </dsp:nvSpPr>
      <dsp:spPr>
        <a:xfrm>
          <a:off x="1853424" y="3711289"/>
          <a:ext cx="6336792" cy="81467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pt-PT" sz="1900" kern="1200" noProof="0" dirty="0" smtClean="0"/>
            <a:t>Falta de sentido para </a:t>
          </a:r>
          <a:r>
            <a:rPr lang="pt-PT" sz="1900" kern="1200" noProof="0" dirty="0" err="1" smtClean="0"/>
            <a:t>vivir</a:t>
          </a:r>
          <a:r>
            <a:rPr lang="pt-PT" sz="1900" kern="1200" noProof="0" dirty="0" smtClean="0"/>
            <a:t> (</a:t>
          </a:r>
          <a:r>
            <a:rPr lang="pt-PT" sz="1900" kern="1200" noProof="0" dirty="0" err="1" smtClean="0"/>
            <a:t>Efesios</a:t>
          </a:r>
          <a:r>
            <a:rPr lang="pt-PT" sz="1900" kern="1200" noProof="0" dirty="0" smtClean="0"/>
            <a:t> 2: 1).</a:t>
          </a:r>
          <a:endParaRPr lang="en-US" sz="1900" kern="1200" noProof="0" dirty="0"/>
        </a:p>
      </dsp:txBody>
      <dsp:txXfrm>
        <a:off x="1877285" y="3735150"/>
        <a:ext cx="5286330" cy="766951"/>
      </dsp:txXfrm>
    </dsp:sp>
    <dsp:sp modelId="{D8AB2DDB-06DE-9C4C-9AC3-8A572A91E0E6}">
      <dsp:nvSpPr>
        <dsp:cNvPr id="0" name=""/>
        <dsp:cNvSpPr/>
      </dsp:nvSpPr>
      <dsp:spPr>
        <a:xfrm>
          <a:off x="5917736" y="595164"/>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6036882" y="595164"/>
        <a:ext cx="291245" cy="398477"/>
      </dsp:txXfrm>
    </dsp:sp>
    <dsp:sp modelId="{85140DC4-1624-C54D-881F-CD6D530A084E}">
      <dsp:nvSpPr>
        <dsp:cNvPr id="0" name=""/>
        <dsp:cNvSpPr/>
      </dsp:nvSpPr>
      <dsp:spPr>
        <a:xfrm>
          <a:off x="6390938" y="1522986"/>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6510084" y="1522986"/>
        <a:ext cx="291245" cy="398477"/>
      </dsp:txXfrm>
    </dsp:sp>
    <dsp:sp modelId="{61ADB6AC-980F-5149-B90A-7C88C4EE2CA5}">
      <dsp:nvSpPr>
        <dsp:cNvPr id="0" name=""/>
        <dsp:cNvSpPr/>
      </dsp:nvSpPr>
      <dsp:spPr>
        <a:xfrm>
          <a:off x="6864140" y="2437231"/>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6983286" y="2437231"/>
        <a:ext cx="291245" cy="398477"/>
      </dsp:txXfrm>
    </dsp:sp>
    <dsp:sp modelId="{18CA1D7C-F2FD-3649-A972-562D59306131}">
      <dsp:nvSpPr>
        <dsp:cNvPr id="0" name=""/>
        <dsp:cNvSpPr/>
      </dsp:nvSpPr>
      <dsp:spPr>
        <a:xfrm>
          <a:off x="7337342" y="3374105"/>
          <a:ext cx="529537" cy="529537"/>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s-ES" sz="2400" kern="1200"/>
        </a:p>
      </dsp:txBody>
      <dsp:txXfrm>
        <a:off x="7456488" y="3374105"/>
        <a:ext cx="291245" cy="398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D51472-94CE-E349-98D2-92F469B5DF86}">
      <dsp:nvSpPr>
        <dsp:cNvPr id="0" name=""/>
        <dsp:cNvSpPr/>
      </dsp:nvSpPr>
      <dsp:spPr>
        <a:xfrm>
          <a:off x="0" y="0"/>
          <a:ext cx="6583680" cy="995711"/>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t-PT" sz="2000" kern="1200" noProof="0" dirty="0" err="1" smtClean="0"/>
            <a:t>Inmundicia</a:t>
          </a:r>
          <a:r>
            <a:rPr lang="pt-PT" sz="2000" kern="1200" noProof="0" dirty="0" smtClean="0"/>
            <a:t> (Isaías 64: 6; Salmo 106: 39).</a:t>
          </a:r>
          <a:endParaRPr lang="en-US" sz="2000" kern="1200" noProof="0" dirty="0"/>
        </a:p>
      </dsp:txBody>
      <dsp:txXfrm>
        <a:off x="29163" y="29163"/>
        <a:ext cx="5425092" cy="937385"/>
      </dsp:txXfrm>
    </dsp:sp>
    <dsp:sp modelId="{671B617F-38B7-264F-9F5B-AA4A8D508CA4}">
      <dsp:nvSpPr>
        <dsp:cNvPr id="0" name=""/>
        <dsp:cNvSpPr/>
      </dsp:nvSpPr>
      <dsp:spPr>
        <a:xfrm>
          <a:off x="551383" y="1176750"/>
          <a:ext cx="6583680" cy="995711"/>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t-PT" sz="2000" kern="1200" dirty="0" smtClean="0"/>
            <a:t>Culpa (Esdras 9: 6; Génesis 3: 10).</a:t>
          </a:r>
          <a:endParaRPr lang="en-US" sz="2000" kern="1200" dirty="0"/>
        </a:p>
      </dsp:txBody>
      <dsp:txXfrm>
        <a:off x="580546" y="1205913"/>
        <a:ext cx="5326758" cy="937385"/>
      </dsp:txXfrm>
    </dsp:sp>
    <dsp:sp modelId="{67FD1AAF-CF7F-5042-9CA5-4E8D2BE977B4}">
      <dsp:nvSpPr>
        <dsp:cNvPr id="0" name=""/>
        <dsp:cNvSpPr/>
      </dsp:nvSpPr>
      <dsp:spPr>
        <a:xfrm>
          <a:off x="1094536" y="2353500"/>
          <a:ext cx="6583680" cy="995711"/>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t-PT" sz="2000" kern="1200" noProof="0" dirty="0" err="1" smtClean="0"/>
            <a:t>Separación</a:t>
          </a:r>
          <a:r>
            <a:rPr lang="pt-PT" sz="2000" kern="1200" noProof="0" dirty="0" smtClean="0"/>
            <a:t> de </a:t>
          </a:r>
          <a:r>
            <a:rPr lang="pt-PT" sz="2000" kern="1200" noProof="0" dirty="0" err="1" smtClean="0"/>
            <a:t>Dios</a:t>
          </a:r>
          <a:r>
            <a:rPr lang="pt-PT" sz="2000" kern="1200" noProof="0" dirty="0" smtClean="0"/>
            <a:t> </a:t>
          </a:r>
          <a:r>
            <a:rPr lang="es-ES" sz="2000" kern="1200" noProof="0" dirty="0" smtClean="0"/>
            <a:t>(Isaías 1: 15; 59: 2).</a:t>
          </a:r>
          <a:endParaRPr lang="en-US" sz="2000" kern="1200" noProof="0" dirty="0"/>
        </a:p>
      </dsp:txBody>
      <dsp:txXfrm>
        <a:off x="1123699" y="2382663"/>
        <a:ext cx="5334987" cy="937385"/>
      </dsp:txXfrm>
    </dsp:sp>
    <dsp:sp modelId="{65849B71-87A4-6447-9D7E-0CE3AD850CD2}">
      <dsp:nvSpPr>
        <dsp:cNvPr id="0" name=""/>
        <dsp:cNvSpPr/>
      </dsp:nvSpPr>
      <dsp:spPr>
        <a:xfrm>
          <a:off x="1645920" y="3530251"/>
          <a:ext cx="6583680" cy="995711"/>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0" bIns="72390" numCol="1" spcCol="1270" anchor="ctr" anchorCtr="0">
          <a:noAutofit/>
        </a:bodyPr>
        <a:lstStyle/>
        <a:p>
          <a:pPr lvl="0" algn="l" defTabSz="844550">
            <a:lnSpc>
              <a:spcPct val="90000"/>
            </a:lnSpc>
            <a:spcBef>
              <a:spcPct val="0"/>
            </a:spcBef>
            <a:spcAft>
              <a:spcPct val="35000"/>
            </a:spcAft>
          </a:pPr>
          <a:endParaRPr lang="en-US" sz="1900" kern="1200" spc="-60" noProof="0" dirty="0"/>
        </a:p>
      </dsp:txBody>
      <dsp:txXfrm>
        <a:off x="1675083" y="3559414"/>
        <a:ext cx="5326758" cy="937385"/>
      </dsp:txXfrm>
    </dsp:sp>
    <dsp:sp modelId="{98827BC4-50E0-5443-A0E5-FEF1BFF531CB}">
      <dsp:nvSpPr>
        <dsp:cNvPr id="0" name=""/>
        <dsp:cNvSpPr/>
      </dsp:nvSpPr>
      <dsp:spPr>
        <a:xfrm>
          <a:off x="5936467" y="762624"/>
          <a:ext cx="647212" cy="64721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6082090" y="762624"/>
        <a:ext cx="355966" cy="487027"/>
      </dsp:txXfrm>
    </dsp:sp>
    <dsp:sp modelId="{17578FED-61BC-FF45-BDAF-071AD4715C32}">
      <dsp:nvSpPr>
        <dsp:cNvPr id="0" name=""/>
        <dsp:cNvSpPr/>
      </dsp:nvSpPr>
      <dsp:spPr>
        <a:xfrm>
          <a:off x="6487850" y="1939375"/>
          <a:ext cx="647212" cy="64721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6633473" y="1939375"/>
        <a:ext cx="355966" cy="487027"/>
      </dsp:txXfrm>
    </dsp:sp>
    <dsp:sp modelId="{F9998436-91BB-764C-9828-3A54592345B4}">
      <dsp:nvSpPr>
        <dsp:cNvPr id="0" name=""/>
        <dsp:cNvSpPr/>
      </dsp:nvSpPr>
      <dsp:spPr>
        <a:xfrm>
          <a:off x="7031004" y="3116125"/>
          <a:ext cx="647212" cy="647212"/>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s-ES" sz="2900" kern="1200"/>
        </a:p>
      </dsp:txBody>
      <dsp:txXfrm>
        <a:off x="7176627" y="3116125"/>
        <a:ext cx="355966" cy="4870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6FB4B-B713-4945-AE73-9F09E2C3104F}">
      <dsp:nvSpPr>
        <dsp:cNvPr id="0" name=""/>
        <dsp:cNvSpPr/>
      </dsp:nvSpPr>
      <dsp:spPr>
        <a:xfrm>
          <a:off x="293149" y="645262"/>
          <a:ext cx="6940038" cy="972353"/>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0" bIns="95250" numCol="1" spcCol="1270" anchor="ctr" anchorCtr="0">
          <a:noAutofit/>
        </a:bodyPr>
        <a:lstStyle/>
        <a:p>
          <a:pPr lvl="0" algn="l" defTabSz="1111250">
            <a:lnSpc>
              <a:spcPct val="90000"/>
            </a:lnSpc>
            <a:spcBef>
              <a:spcPct val="0"/>
            </a:spcBef>
            <a:spcAft>
              <a:spcPct val="35000"/>
            </a:spcAft>
          </a:pPr>
          <a:endParaRPr lang="en-US" sz="2500" kern="1200" spc="-80" noProof="0" dirty="0"/>
        </a:p>
      </dsp:txBody>
      <dsp:txXfrm>
        <a:off x="321628" y="673741"/>
        <a:ext cx="4912961" cy="915395"/>
      </dsp:txXfrm>
    </dsp:sp>
    <dsp:sp modelId="{92BD605E-AC79-214E-8084-B0117B7D8479}">
      <dsp:nvSpPr>
        <dsp:cNvPr id="0" name=""/>
        <dsp:cNvSpPr/>
      </dsp:nvSpPr>
      <dsp:spPr>
        <a:xfrm>
          <a:off x="0" y="2776645"/>
          <a:ext cx="7980987" cy="953921"/>
        </a:xfrm>
        <a:prstGeom prst="roundRect">
          <a:avLst>
            <a:gd name="adj" fmla="val 10000"/>
          </a:avLst>
        </a:prstGeom>
        <a:solidFill>
          <a:schemeClr val="bg1">
            <a:lumMod val="85000"/>
            <a:alpha val="3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8000" tIns="95250" rIns="0" bIns="95250" numCol="1" spcCol="1270" anchor="ctr" anchorCtr="0">
          <a:noAutofit/>
        </a:bodyPr>
        <a:lstStyle/>
        <a:p>
          <a:pPr marL="0" lvl="0" algn="l" defTabSz="1111250">
            <a:lnSpc>
              <a:spcPct val="90000"/>
            </a:lnSpc>
            <a:spcBef>
              <a:spcPct val="0"/>
            </a:spcBef>
            <a:spcAft>
              <a:spcPct val="35000"/>
            </a:spcAft>
          </a:pPr>
          <a:endParaRPr lang="en-US" sz="2500" strike="noStrike" kern="1200" spc="0" baseline="0" dirty="0"/>
        </a:p>
      </dsp:txBody>
      <dsp:txXfrm>
        <a:off x="27939" y="2804584"/>
        <a:ext cx="5006286" cy="898043"/>
      </dsp:txXfrm>
    </dsp:sp>
    <dsp:sp modelId="{4A78E81A-024E-2948-9611-A70CDF891FF3}">
      <dsp:nvSpPr>
        <dsp:cNvPr id="0" name=""/>
        <dsp:cNvSpPr/>
      </dsp:nvSpPr>
      <dsp:spPr>
        <a:xfrm>
          <a:off x="5523458" y="1513023"/>
          <a:ext cx="1323844" cy="1323844"/>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0" rIns="45720" bIns="0" numCol="1" spcCol="1270" anchor="ctr" anchorCtr="0">
          <a:noAutofit/>
        </a:bodyPr>
        <a:lstStyle/>
        <a:p>
          <a:pPr lvl="0" algn="ctr" defTabSz="1600200">
            <a:lnSpc>
              <a:spcPct val="90000"/>
            </a:lnSpc>
            <a:spcBef>
              <a:spcPct val="0"/>
            </a:spcBef>
            <a:spcAft>
              <a:spcPct val="35000"/>
            </a:spcAft>
          </a:pPr>
          <a:endParaRPr lang="es-ES" sz="3600" kern="1200"/>
        </a:p>
      </dsp:txBody>
      <dsp:txXfrm>
        <a:off x="5821323" y="1513023"/>
        <a:ext cx="728114" cy="99619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5D57E5-0204-3F4A-B597-DCCC984652D8}" type="datetimeFigureOut">
              <a:rPr lang="es-ES" smtClean="0"/>
              <a:pPr/>
              <a:t>26/1/17</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01DFAA-9B9D-AF45-8A8E-F3321C5CA551}" type="slidenum">
              <a:rPr lang="es-ES" smtClean="0"/>
              <a:pPr/>
              <a:t>‹#›</a:t>
            </a:fld>
            <a:endParaRPr lang="es-ES"/>
          </a:p>
        </p:txBody>
      </p:sp>
    </p:spTree>
    <p:extLst>
      <p:ext uri="{BB962C8B-B14F-4D97-AF65-F5344CB8AC3E}">
        <p14:creationId xmlns:p14="http://schemas.microsoft.com/office/powerpoint/2010/main" val="20925635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AA1F8A-6082-704E-95BC-74245CF32087}" type="datetimeFigureOut">
              <a:rPr lang="es-ES" smtClean="0"/>
              <a:pPr/>
              <a:t>26/1/17</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09F0B3-A32B-2840-BE6A-B26C9CDC4EB2}" type="slidenum">
              <a:rPr lang="es-ES" smtClean="0"/>
              <a:pPr/>
              <a:t>‹#›</a:t>
            </a:fld>
            <a:endParaRPr lang="es-ES"/>
          </a:p>
        </p:txBody>
      </p:sp>
    </p:spTree>
    <p:extLst>
      <p:ext uri="{BB962C8B-B14F-4D97-AF65-F5344CB8AC3E}">
        <p14:creationId xmlns:p14="http://schemas.microsoft.com/office/powerpoint/2010/main" val="26590542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F0B3-A32B-2840-BE6A-B26C9CDC4EB2}" type="slidenum">
              <a:rPr lang="es-ES" smtClean="0"/>
              <a:pPr/>
              <a:t>17</a:t>
            </a:fld>
            <a:endParaRPr lang="es-ES"/>
          </a:p>
        </p:txBody>
      </p:sp>
    </p:spTree>
    <p:extLst>
      <p:ext uri="{BB962C8B-B14F-4D97-AF65-F5344CB8AC3E}">
        <p14:creationId xmlns:p14="http://schemas.microsoft.com/office/powerpoint/2010/main" val="734332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09F0B3-A32B-2840-BE6A-B26C9CDC4EB2}" type="slidenum">
              <a:rPr lang="es-ES" smtClean="0"/>
              <a:pPr/>
              <a:t>18</a:t>
            </a:fld>
            <a:endParaRPr lang="es-ES"/>
          </a:p>
        </p:txBody>
      </p:sp>
    </p:spTree>
    <p:extLst>
      <p:ext uri="{BB962C8B-B14F-4D97-AF65-F5344CB8AC3E}">
        <p14:creationId xmlns:p14="http://schemas.microsoft.com/office/powerpoint/2010/main" val="337673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11395FEA-AC2D-584C-8448-7DD13439533D}"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313925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7E508968-14BE-6F41-AD8D-E004D50BDA4D}"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15915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AF96BA9-6ABA-CB46-BF55-FC77BE8A4D8D}"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726696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6C0339E1-A295-F54A-B4E2-C709B36EB248}"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57255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2333CFDF-F83A-8746-BCC5-CD081E5F6724}" type="datetime2">
              <a:rPr lang="es-ES" smtClean="0"/>
              <a:pPr/>
              <a:t>jueves, 26 de enero de 2017</a:t>
            </a:fld>
            <a:endParaRPr lang="en-US"/>
          </a:p>
        </p:txBody>
      </p:sp>
      <p:sp>
        <p:nvSpPr>
          <p:cNvPr id="5" name="Marcador de pie de página 4"/>
          <p:cNvSpPr>
            <a:spLocks noGrp="1"/>
          </p:cNvSpPr>
          <p:nvPr>
            <p:ph type="ftr" sz="quarter" idx="11"/>
          </p:nvPr>
        </p:nvSpPr>
        <p:spPr/>
        <p:txBody>
          <a:bodyPr/>
          <a:lstStyle/>
          <a:p>
            <a:pPr algn="r"/>
            <a:r>
              <a:rPr lang="en-US" smtClean="0"/>
              <a:t>There Is an Answer!</a:t>
            </a:r>
            <a:endParaRPr lang="en-US" dirty="0"/>
          </a:p>
        </p:txBody>
      </p:sp>
      <p:sp>
        <p:nvSpPr>
          <p:cNvPr id="6" name="Marcador de número de diapositiva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71732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C53DF16-7257-3148-A47D-BF89E0D432FC}" type="datetime2">
              <a:rPr lang="es-ES" smtClean="0"/>
              <a:pPr/>
              <a:t>jueves, 26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06065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FC1818F3-A080-4F40-A33F-1714140F9876}" type="datetime2">
              <a:rPr lang="es-ES" smtClean="0"/>
              <a:pPr/>
              <a:t>jueves, 26 de enero de 2017</a:t>
            </a:fld>
            <a:endParaRPr lang="en-US"/>
          </a:p>
        </p:txBody>
      </p:sp>
      <p:sp>
        <p:nvSpPr>
          <p:cNvPr id="8" name="Marcador de pie de página 7"/>
          <p:cNvSpPr>
            <a:spLocks noGrp="1"/>
          </p:cNvSpPr>
          <p:nvPr>
            <p:ph type="ftr" sz="quarter" idx="11"/>
          </p:nvPr>
        </p:nvSpPr>
        <p:spPr/>
        <p:txBody>
          <a:bodyPr/>
          <a:lstStyle/>
          <a:p>
            <a:pPr algn="r"/>
            <a:r>
              <a:rPr lang="en-US" smtClean="0"/>
              <a:t>There Is an Answer!</a:t>
            </a:r>
            <a:endParaRPr lang="en-US" dirty="0"/>
          </a:p>
        </p:txBody>
      </p:sp>
      <p:sp>
        <p:nvSpPr>
          <p:cNvPr id="9" name="Marcador de número de diapositiva 8"/>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804615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1F5B9821-705D-BB47-B0BC-4889626845C2}" type="datetime2">
              <a:rPr lang="es-ES" smtClean="0"/>
              <a:pPr/>
              <a:t>jueves, 26 de enero de 2017</a:t>
            </a:fld>
            <a:endParaRPr lang="en-US"/>
          </a:p>
        </p:txBody>
      </p:sp>
      <p:sp>
        <p:nvSpPr>
          <p:cNvPr id="4" name="Marcador de pie de página 3"/>
          <p:cNvSpPr>
            <a:spLocks noGrp="1"/>
          </p:cNvSpPr>
          <p:nvPr>
            <p:ph type="ftr" sz="quarter" idx="11"/>
          </p:nvPr>
        </p:nvSpPr>
        <p:spPr/>
        <p:txBody>
          <a:bodyPr/>
          <a:lstStyle/>
          <a:p>
            <a:pPr algn="r"/>
            <a:r>
              <a:rPr lang="en-US" smtClean="0"/>
              <a:t>There Is an Answer!</a:t>
            </a:r>
            <a:endParaRPr lang="en-US" dirty="0"/>
          </a:p>
        </p:txBody>
      </p:sp>
      <p:sp>
        <p:nvSpPr>
          <p:cNvPr id="5" name="Marcador de número de diapositiva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061244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66851C7-10B7-204A-A0E0-A429A11F06BD}" type="datetime2">
              <a:rPr lang="es-ES" smtClean="0"/>
              <a:pPr/>
              <a:t>jueves, 26 de enero de 2017</a:t>
            </a:fld>
            <a:endParaRPr lang="en-US"/>
          </a:p>
        </p:txBody>
      </p:sp>
      <p:sp>
        <p:nvSpPr>
          <p:cNvPr id="3" name="Marcador de pie de página 2"/>
          <p:cNvSpPr>
            <a:spLocks noGrp="1"/>
          </p:cNvSpPr>
          <p:nvPr>
            <p:ph type="ftr" sz="quarter" idx="11"/>
          </p:nvPr>
        </p:nvSpPr>
        <p:spPr/>
        <p:txBody>
          <a:bodyPr/>
          <a:lstStyle/>
          <a:p>
            <a:pPr algn="r"/>
            <a:r>
              <a:rPr lang="en-US" smtClean="0"/>
              <a:t>There Is an Answer!</a:t>
            </a:r>
            <a:endParaRPr lang="en-US" dirty="0"/>
          </a:p>
        </p:txBody>
      </p:sp>
      <p:sp>
        <p:nvSpPr>
          <p:cNvPr id="4" name="Marcador de número de diapositiva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986105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FD1D3EDA-FDEB-0E46-A246-106DB7F9303B}" type="datetime2">
              <a:rPr lang="es-ES" smtClean="0"/>
              <a:pPr/>
              <a:t>jueves, 26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4073642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156AF476-75D6-6045-BDEA-E95E837A2AE1}" type="datetime2">
              <a:rPr lang="es-ES" smtClean="0"/>
              <a:pPr/>
              <a:t>jueves, 26 de enero de 2017</a:t>
            </a:fld>
            <a:endParaRPr lang="en-US"/>
          </a:p>
        </p:txBody>
      </p:sp>
      <p:sp>
        <p:nvSpPr>
          <p:cNvPr id="6" name="Marcador de pie de página 5"/>
          <p:cNvSpPr>
            <a:spLocks noGrp="1"/>
          </p:cNvSpPr>
          <p:nvPr>
            <p:ph type="ftr" sz="quarter" idx="11"/>
          </p:nvPr>
        </p:nvSpPr>
        <p:spPr/>
        <p:txBody>
          <a:bodyPr/>
          <a:lstStyle/>
          <a:p>
            <a:pPr algn="r"/>
            <a:r>
              <a:rPr lang="en-US" smtClean="0"/>
              <a:t>There Is an Answer!</a:t>
            </a:r>
            <a:endParaRPr lang="en-US" dirty="0"/>
          </a:p>
        </p:txBody>
      </p:sp>
      <p:sp>
        <p:nvSpPr>
          <p:cNvPr id="7" name="Marcador de número de diapositiva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32245270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619B5-F61C-454D-B99A-C8C28004095B}" type="datetime2">
              <a:rPr lang="es-ES" smtClean="0"/>
              <a:pPr/>
              <a:t>jueves, 26 de enero de 2017</a:t>
            </a:fld>
            <a:endParaRPr lang="en-U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US" smtClean="0"/>
              <a:t>There Is an Answer!</a:t>
            </a:r>
            <a:endParaRPr lang="en-U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C368-1D7A-4F81-ABF6-AE0E36BAF64C}" type="slidenum">
              <a:rPr lang="en-US" smtClean="0"/>
              <a:pPr/>
              <a:t>‹#›</a:t>
            </a:fld>
            <a:endParaRPr lang="en-US" dirty="0"/>
          </a:p>
        </p:txBody>
      </p:sp>
    </p:spTree>
    <p:extLst>
      <p:ext uri="{BB962C8B-B14F-4D97-AF65-F5344CB8AC3E}">
        <p14:creationId xmlns:p14="http://schemas.microsoft.com/office/powerpoint/2010/main" val="4186582699"/>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jpeg"/><Relationship Id="rId3"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0766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36005" y="1090401"/>
            <a:ext cx="7772400" cy="1362075"/>
          </a:xfrm>
        </p:spPr>
        <p:txBody>
          <a:bodyPr>
            <a:noAutofit/>
          </a:bodyPr>
          <a:lstStyle/>
          <a:p>
            <a:r>
              <a:rPr lang="en-US" sz="4800" dirty="0" smtClean="0">
                <a:solidFill>
                  <a:schemeClr val="bg1"/>
                </a:solidFill>
              </a:rPr>
              <a:t>ALGUNOS EFECTOS</a:t>
            </a:r>
            <a:br>
              <a:rPr lang="en-US" sz="4800" dirty="0" smtClean="0">
                <a:solidFill>
                  <a:schemeClr val="bg1"/>
                </a:solidFill>
              </a:rPr>
            </a:br>
            <a:r>
              <a:rPr lang="en-US" sz="4800" dirty="0" smtClean="0">
                <a:solidFill>
                  <a:schemeClr val="bg1"/>
                </a:solidFill>
              </a:rPr>
              <a:t>DEL PECADO</a:t>
            </a:r>
            <a:endParaRPr lang="en-US" sz="4800" dirty="0">
              <a:solidFill>
                <a:schemeClr val="bg1"/>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75913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FFFFFF"/>
                </a:solidFill>
              </a:rPr>
              <a:t>Adán</a:t>
            </a:r>
            <a:r>
              <a:rPr lang="en-US" dirty="0" smtClean="0">
                <a:solidFill>
                  <a:srgbClr val="FFFFFF"/>
                </a:solidFill>
              </a:rPr>
              <a:t> y Eva</a:t>
            </a:r>
            <a:endParaRPr lang="en-US" dirty="0">
              <a:solidFill>
                <a:srgbClr val="FFFFFF"/>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08997158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70567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La </a:t>
            </a:r>
            <a:r>
              <a:rPr lang="en-US" dirty="0" err="1" smtClean="0">
                <a:solidFill>
                  <a:srgbClr val="FFFFFF"/>
                </a:solidFill>
              </a:rPr>
              <a:t>raza</a:t>
            </a:r>
            <a:r>
              <a:rPr lang="en-US" dirty="0" smtClean="0">
                <a:solidFill>
                  <a:srgbClr val="FFFFFF"/>
                </a:solidFill>
              </a:rPr>
              <a:t> </a:t>
            </a:r>
            <a:r>
              <a:rPr lang="en-US" dirty="0" err="1" smtClean="0">
                <a:solidFill>
                  <a:srgbClr val="FFFFFF"/>
                </a:solidFill>
              </a:rPr>
              <a:t>humana</a:t>
            </a:r>
            <a:endParaRPr lang="en-US" dirty="0">
              <a:solidFill>
                <a:srgbClr val="FFFFFF"/>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8034278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191857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La </a:t>
            </a:r>
            <a:r>
              <a:rPr lang="en-US" dirty="0" err="1" smtClean="0">
                <a:solidFill>
                  <a:srgbClr val="FFFFFF"/>
                </a:solidFill>
              </a:rPr>
              <a:t>raza</a:t>
            </a:r>
            <a:r>
              <a:rPr lang="en-US" dirty="0" smtClean="0">
                <a:solidFill>
                  <a:srgbClr val="FFFFFF"/>
                </a:solidFill>
              </a:rPr>
              <a:t> </a:t>
            </a:r>
            <a:r>
              <a:rPr lang="en-US" dirty="0" err="1" smtClean="0">
                <a:solidFill>
                  <a:srgbClr val="FFFFFF"/>
                </a:solidFill>
              </a:rPr>
              <a:t>humana</a:t>
            </a:r>
            <a:endParaRPr lang="en-US" dirty="0">
              <a:solidFill>
                <a:srgbClr val="FFFFFF"/>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94714484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2175200" y="5282200"/>
            <a:ext cx="6274119" cy="707886"/>
          </a:xfrm>
          <a:prstGeom prst="rect">
            <a:avLst/>
          </a:prstGeom>
          <a:noFill/>
        </p:spPr>
        <p:txBody>
          <a:bodyPr wrap="square" rtlCol="0">
            <a:spAutoFit/>
          </a:bodyPr>
          <a:lstStyle/>
          <a:p>
            <a:pPr lvl="0"/>
            <a:r>
              <a:rPr lang="es-ES" sz="2000" spc="-30" dirty="0" smtClean="0">
                <a:solidFill>
                  <a:srgbClr val="FFFFFF"/>
                </a:solidFill>
              </a:rPr>
              <a:t>Envenenamiento de las relaciones humanas </a:t>
            </a:r>
          </a:p>
          <a:p>
            <a:pPr lvl="0"/>
            <a:r>
              <a:rPr lang="es-ES" sz="2000" spc="-30" dirty="0" smtClean="0">
                <a:solidFill>
                  <a:srgbClr val="FFFFFF"/>
                </a:solidFill>
              </a:rPr>
              <a:t>(Deuteronomio 15: 7-8; 25: 13-15).</a:t>
            </a:r>
            <a:endParaRPr lang="en-US" sz="2000" spc="-3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904101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La </a:t>
            </a:r>
            <a:r>
              <a:rPr lang="en-US" dirty="0" err="1" smtClean="0">
                <a:solidFill>
                  <a:srgbClr val="FFFFFF"/>
                </a:solidFill>
              </a:rPr>
              <a:t>naturaleza</a:t>
            </a:r>
            <a:endParaRPr lang="en-US" dirty="0">
              <a:solidFill>
                <a:srgbClr val="FFFFFF"/>
              </a:solidFill>
            </a:endParaRP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3325746196"/>
              </p:ext>
            </p:extLst>
          </p:nvPr>
        </p:nvGraphicFramePr>
        <p:xfrm>
          <a:off x="457200" y="114873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603523" y="4030767"/>
            <a:ext cx="8348733" cy="769441"/>
          </a:xfrm>
          <a:prstGeom prst="rect">
            <a:avLst/>
          </a:prstGeom>
          <a:noFill/>
        </p:spPr>
        <p:txBody>
          <a:bodyPr wrap="square" rtlCol="0">
            <a:spAutoFit/>
          </a:bodyPr>
          <a:lstStyle/>
          <a:p>
            <a:pPr lvl="0"/>
            <a:r>
              <a:rPr lang="es-ES" sz="2200" dirty="0" smtClean="0">
                <a:solidFill>
                  <a:srgbClr val="FFFFFF"/>
                </a:solidFill>
              </a:rPr>
              <a:t>La contaminación del planeta</a:t>
            </a:r>
          </a:p>
          <a:p>
            <a:pPr lvl="0"/>
            <a:r>
              <a:rPr lang="es-ES" sz="2200" dirty="0" smtClean="0">
                <a:solidFill>
                  <a:srgbClr val="FFFFFF"/>
                </a:solidFill>
              </a:rPr>
              <a:t>(Levítico 18: 25; Génesis 4: 10-12; Números 35: 33, 34).</a:t>
            </a:r>
            <a:endParaRPr lang="en-US" sz="2200" dirty="0">
              <a:solidFill>
                <a:srgbClr val="FFFFFF"/>
              </a:solidFill>
            </a:endParaRPr>
          </a:p>
        </p:txBody>
      </p:sp>
      <p:sp>
        <p:nvSpPr>
          <p:cNvPr id="8" name="CuadroTexto 7"/>
          <p:cNvSpPr txBox="1"/>
          <p:nvPr/>
        </p:nvSpPr>
        <p:spPr>
          <a:xfrm>
            <a:off x="894396" y="1896843"/>
            <a:ext cx="7001695" cy="769441"/>
          </a:xfrm>
          <a:prstGeom prst="rect">
            <a:avLst/>
          </a:prstGeom>
          <a:noFill/>
        </p:spPr>
        <p:txBody>
          <a:bodyPr wrap="square" rtlCol="0">
            <a:spAutoFit/>
          </a:bodyPr>
          <a:lstStyle/>
          <a:p>
            <a:pPr lvl="0"/>
            <a:r>
              <a:rPr lang="es-ES" sz="2200" dirty="0" smtClean="0">
                <a:solidFill>
                  <a:srgbClr val="FFFFFF"/>
                </a:solidFill>
              </a:rPr>
              <a:t>La maldición de la tierra</a:t>
            </a:r>
          </a:p>
          <a:p>
            <a:pPr lvl="0"/>
            <a:r>
              <a:rPr lang="es-ES" sz="2200" dirty="0" smtClean="0">
                <a:solidFill>
                  <a:srgbClr val="FFFFFF"/>
                </a:solidFill>
              </a:rPr>
              <a:t>(Génesis 3: 17, 18; Jeremías 12: 13; Romanos 8: 20-22).</a:t>
            </a:r>
            <a:endParaRPr lang="en-US" sz="2200" dirty="0">
              <a:solidFill>
                <a:srgbClr val="FFFFFF"/>
              </a:solidFill>
            </a:endParaRPr>
          </a:p>
        </p:txBody>
      </p:sp>
      <p:sp>
        <p:nvSpPr>
          <p:cNvPr id="9"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933937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5.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722313" y="3250711"/>
            <a:ext cx="7772400" cy="813290"/>
          </a:xfrm>
        </p:spPr>
        <p:txBody>
          <a:bodyPr>
            <a:normAutofit/>
          </a:bodyPr>
          <a:lstStyle/>
          <a:p>
            <a:r>
              <a:rPr lang="en-US" dirty="0" smtClean="0">
                <a:solidFill>
                  <a:srgbClr val="FFFFFF"/>
                </a:solidFill>
              </a:rPr>
              <a:t>BUENAS Y MALAS SEMILLAS</a:t>
            </a:r>
            <a:endParaRPr lang="en-US" dirty="0">
              <a:solidFill>
                <a:srgbClr val="FFFFFF"/>
              </a:solidFill>
            </a:endParaRPr>
          </a:p>
        </p:txBody>
      </p:sp>
      <p:sp>
        <p:nvSpPr>
          <p:cNvPr id="3" name="Marcador de texto 2"/>
          <p:cNvSpPr>
            <a:spLocks noGrp="1"/>
          </p:cNvSpPr>
          <p:nvPr>
            <p:ph type="body" idx="1"/>
          </p:nvPr>
        </p:nvSpPr>
        <p:spPr>
          <a:xfrm>
            <a:off x="722313" y="3943924"/>
            <a:ext cx="7772400" cy="563605"/>
          </a:xfrm>
        </p:spPr>
        <p:txBody>
          <a:bodyPr/>
          <a:lstStyle/>
          <a:p>
            <a:r>
              <a:rPr lang="es-ES" dirty="0" smtClean="0">
                <a:solidFill>
                  <a:srgbClr val="FFFFFF"/>
                </a:solidFill>
              </a:rPr>
              <a:t>Viviendo en un mundo lastimado por el pecado</a:t>
            </a:r>
            <a:endParaRPr lang="en-US"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107594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n-US" dirty="0" smtClean="0">
                <a:solidFill>
                  <a:srgbClr val="FFFFFF"/>
                </a:solidFill>
              </a:rPr>
              <a:t>Mateo 13: 24-30</a:t>
            </a:r>
            <a:endParaRPr lang="en-US" dirty="0">
              <a:solidFill>
                <a:srgbClr val="FFFFFF"/>
              </a:solidFill>
            </a:endParaRPr>
          </a:p>
        </p:txBody>
      </p:sp>
      <p:sp>
        <p:nvSpPr>
          <p:cNvPr id="3" name="Marcador de contenido 2"/>
          <p:cNvSpPr>
            <a:spLocks noGrp="1"/>
          </p:cNvSpPr>
          <p:nvPr>
            <p:ph idx="1"/>
          </p:nvPr>
        </p:nvSpPr>
        <p:spPr/>
        <p:txBody>
          <a:bodyPr>
            <a:noAutofit/>
          </a:bodyPr>
          <a:lstStyle/>
          <a:p>
            <a:pPr marL="0" indent="0" algn="just">
              <a:buNone/>
            </a:pPr>
            <a:r>
              <a:rPr lang="es-ES" sz="2100" dirty="0" smtClean="0">
                <a:solidFill>
                  <a:srgbClr val="FFFFFF"/>
                </a:solidFill>
              </a:rPr>
              <a:t>«Jesús les contó otra parábola: «El reino de los cielos es como un hombre que sembró buena semilla en su campo. Pero mientras todos dormían, llegó su enemigo y sembró mala hierba entre el trigo, y se fue. Cuando brotó el trigo y se formó la espiga, apareció también la mala hierba</a:t>
            </a:r>
            <a:r>
              <a:rPr lang="en-US" sz="2100" dirty="0" smtClean="0">
                <a:solidFill>
                  <a:srgbClr val="FFFFFF"/>
                </a:solidFill>
              </a:rPr>
              <a:t>.</a:t>
            </a:r>
          </a:p>
          <a:p>
            <a:pPr marL="0" indent="0" algn="just">
              <a:buNone/>
            </a:pPr>
            <a:r>
              <a:rPr lang="es-ES" sz="2100" dirty="0" smtClean="0">
                <a:solidFill>
                  <a:srgbClr val="FFFFFF"/>
                </a:solidFill>
              </a:rPr>
              <a:t>Los siervos fueron al dueño y le dijeron: “Señor, ¿no sembraste semilla buena en tu campo? Así pues, ¿de dónde salió la mala hierba?” </a:t>
            </a:r>
            <a:endParaRPr lang="en-US" sz="2100" dirty="0" smtClean="0">
              <a:solidFill>
                <a:srgbClr val="FFFFFF"/>
              </a:solidFill>
            </a:endParaRPr>
          </a:p>
          <a:p>
            <a:pPr marL="0" indent="0" algn="just">
              <a:buNone/>
            </a:pPr>
            <a:r>
              <a:rPr lang="es-ES" sz="2100" dirty="0" smtClean="0">
                <a:solidFill>
                  <a:srgbClr val="FFFFFF"/>
                </a:solidFill>
              </a:rPr>
              <a:t>“</a:t>
            </a:r>
            <a:r>
              <a:rPr lang="es-ES" sz="2100" b="1" dirty="0" smtClean="0">
                <a:solidFill>
                  <a:srgbClr val="FFFFFF"/>
                </a:solidFill>
              </a:rPr>
              <a:t>Esto es obra de un enemigo</a:t>
            </a:r>
            <a:r>
              <a:rPr lang="es-ES" sz="2100" dirty="0" smtClean="0">
                <a:solidFill>
                  <a:srgbClr val="FFFFFF"/>
                </a:solidFill>
              </a:rPr>
              <a:t>”, les respondió.</a:t>
            </a:r>
            <a:endParaRPr lang="en-US" sz="2100" dirty="0" smtClean="0">
              <a:solidFill>
                <a:srgbClr val="FFFFFF"/>
              </a:solidFill>
            </a:endParaRPr>
          </a:p>
          <a:p>
            <a:pPr marL="0" indent="0" algn="just">
              <a:buNone/>
            </a:pPr>
            <a:r>
              <a:rPr lang="es-ES" sz="2100" dirty="0" smtClean="0">
                <a:solidFill>
                  <a:srgbClr val="FFFFFF"/>
                </a:solidFill>
              </a:rPr>
              <a:t>Le preguntaron los siervos: “¿Quieres que vayamos a arrancarla?”</a:t>
            </a:r>
            <a:endParaRPr lang="en-US" sz="2100" dirty="0" smtClean="0">
              <a:solidFill>
                <a:srgbClr val="FFFFFF"/>
              </a:solidFill>
            </a:endParaRPr>
          </a:p>
          <a:p>
            <a:pPr marL="0" indent="0" algn="just">
              <a:buNone/>
            </a:pPr>
            <a:r>
              <a:rPr lang="es-ES" sz="2100" dirty="0" smtClean="0">
                <a:solidFill>
                  <a:srgbClr val="FFFFFF"/>
                </a:solidFill>
              </a:rPr>
              <a:t>“¡No! —les contestó—, no sea que, al arrancar la mala hierba, arranquéis con ella el trigo.  Dejad que crezcan juntos hasta la cosecha. Entonces diré a los segadores: </a:t>
            </a:r>
            <a:r>
              <a:rPr lang="es-ES" sz="2100" dirty="0" err="1" smtClean="0">
                <a:solidFill>
                  <a:srgbClr val="FFFFFF"/>
                </a:solidFill>
              </a:rPr>
              <a:t>Recojed</a:t>
            </a:r>
            <a:r>
              <a:rPr lang="es-ES" sz="2100" dirty="0" smtClean="0">
                <a:solidFill>
                  <a:srgbClr val="FFFFFF"/>
                </a:solidFill>
              </a:rPr>
              <a:t> primero la mala hierba, y atadla en manojos para quemarla; después </a:t>
            </a:r>
            <a:r>
              <a:rPr lang="es-ES" sz="2100" dirty="0" err="1" smtClean="0">
                <a:solidFill>
                  <a:srgbClr val="FFFFFF"/>
                </a:solidFill>
              </a:rPr>
              <a:t>recojed</a:t>
            </a:r>
            <a:r>
              <a:rPr lang="es-ES" sz="2100" dirty="0" smtClean="0">
                <a:solidFill>
                  <a:srgbClr val="FFFFFF"/>
                </a:solidFill>
              </a:rPr>
              <a:t> el trigo y guardadlo en mi granero”».</a:t>
            </a:r>
            <a:endParaRPr lang="en-US" sz="2100" dirty="0" smtClean="0">
              <a:solidFill>
                <a:srgbClr val="FFFFFF"/>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040327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1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469650" y="658690"/>
            <a:ext cx="5584224" cy="1192137"/>
          </a:xfrm>
        </p:spPr>
        <p:txBody>
          <a:bodyPr>
            <a:noAutofit/>
          </a:bodyPr>
          <a:lstStyle/>
          <a:p>
            <a:r>
              <a:rPr lang="es-ES" sz="4000" b="0" dirty="0" smtClean="0">
                <a:solidFill>
                  <a:srgbClr val="FFFFFF"/>
                </a:solidFill>
              </a:rPr>
              <a:t>Dios no sembró el pecado en este mundo</a:t>
            </a:r>
            <a:endParaRPr lang="en-US" sz="4000" b="0" dirty="0">
              <a:solidFill>
                <a:srgbClr val="FFFFFF"/>
              </a:solidFill>
            </a:endParaRPr>
          </a:p>
        </p:txBody>
      </p:sp>
      <p:sp>
        <p:nvSpPr>
          <p:cNvPr id="3" name="Marcador de contenido 2"/>
          <p:cNvSpPr>
            <a:spLocks noGrp="1"/>
          </p:cNvSpPr>
          <p:nvPr>
            <p:ph type="body" sz="half" idx="2"/>
          </p:nvPr>
        </p:nvSpPr>
        <p:spPr>
          <a:xfrm>
            <a:off x="469651" y="2136577"/>
            <a:ext cx="3909309" cy="3435425"/>
          </a:xfrm>
        </p:spPr>
        <p:txBody>
          <a:bodyPr>
            <a:normAutofit/>
          </a:bodyPr>
          <a:lstStyle/>
          <a:p>
            <a:r>
              <a:rPr lang="es-ES" sz="2200" dirty="0" smtClean="0">
                <a:solidFill>
                  <a:srgbClr val="FFFFFF"/>
                </a:solidFill>
              </a:rPr>
              <a:t>Satanás introdujo el pecado en el mundo.</a:t>
            </a:r>
          </a:p>
          <a:p>
            <a:r>
              <a:rPr lang="es-ES" sz="2200" dirty="0" smtClean="0">
                <a:solidFill>
                  <a:srgbClr val="FFFFFF"/>
                </a:solidFill>
              </a:rPr>
              <a:t>Acusó al Señor de ser el responsable de la mala semilla.</a:t>
            </a:r>
            <a:endParaRPr lang="en-US" sz="22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276295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81716" y="1215833"/>
            <a:ext cx="6093404" cy="1192137"/>
          </a:xfrm>
        </p:spPr>
        <p:txBody>
          <a:bodyPr>
            <a:noAutofit/>
          </a:bodyPr>
          <a:lstStyle/>
          <a:p>
            <a:r>
              <a:rPr lang="es-ES" sz="4000" b="0" dirty="0" smtClean="0">
                <a:solidFill>
                  <a:srgbClr val="FFFFFF"/>
                </a:solidFill>
              </a:rPr>
              <a:t>Un mundo con semillas buenas y malas</a:t>
            </a:r>
            <a:endParaRPr lang="en-US" sz="4000" b="0" dirty="0">
              <a:solidFill>
                <a:srgbClr val="FFFFFF"/>
              </a:solidFill>
            </a:endParaRPr>
          </a:p>
        </p:txBody>
      </p:sp>
      <p:sp>
        <p:nvSpPr>
          <p:cNvPr id="3" name="Marcador de contenido 2"/>
          <p:cNvSpPr>
            <a:spLocks noGrp="1"/>
          </p:cNvSpPr>
          <p:nvPr>
            <p:ph type="body" sz="half" idx="2"/>
          </p:nvPr>
        </p:nvSpPr>
        <p:spPr>
          <a:xfrm>
            <a:off x="581717" y="2693720"/>
            <a:ext cx="3919557" cy="2601129"/>
          </a:xfrm>
        </p:spPr>
        <p:txBody>
          <a:bodyPr>
            <a:normAutofit/>
          </a:bodyPr>
          <a:lstStyle/>
          <a:p>
            <a:pPr marL="342900" indent="-342900" algn="just">
              <a:buFont typeface="Arial"/>
              <a:buChar char="•"/>
            </a:pPr>
            <a:r>
              <a:rPr lang="es-ES" sz="2200" dirty="0" smtClean="0">
                <a:solidFill>
                  <a:srgbClr val="FFFFFF"/>
                </a:solidFill>
              </a:rPr>
              <a:t>En este mundo tenemos personas buenas y malas.</a:t>
            </a:r>
          </a:p>
          <a:p>
            <a:pPr marL="342900" indent="-342900" algn="just">
              <a:buFont typeface="Arial"/>
              <a:buChar char="•"/>
            </a:pPr>
            <a:r>
              <a:rPr lang="es-ES" sz="2200" dirty="0" smtClean="0">
                <a:solidFill>
                  <a:srgbClr val="FFFFFF"/>
                </a:solidFill>
              </a:rPr>
              <a:t>Esto no cambiará hasta que el Señor regrese en su gloria.</a:t>
            </a:r>
            <a:endParaRPr lang="en-US" sz="22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86406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9454" y="535935"/>
            <a:ext cx="8136591" cy="823852"/>
          </a:xfrm>
        </p:spPr>
        <p:txBody>
          <a:bodyPr>
            <a:noAutofit/>
          </a:bodyPr>
          <a:lstStyle/>
          <a:p>
            <a:pPr algn="ctr"/>
            <a:r>
              <a:rPr lang="en-US" sz="4400" b="0" dirty="0" smtClean="0">
                <a:solidFill>
                  <a:srgbClr val="FFFFFF"/>
                </a:solidFill>
              </a:rPr>
              <a:t>TRIGO               CIZAÑA</a:t>
            </a:r>
            <a:endParaRPr lang="en-US" sz="4400" b="0" dirty="0">
              <a:solidFill>
                <a:srgbClr val="FFFFFF"/>
              </a:solidFill>
            </a:endParaRPr>
          </a:p>
        </p:txBody>
      </p:sp>
      <p:sp>
        <p:nvSpPr>
          <p:cNvPr id="3" name="Marcador de contenido 2"/>
          <p:cNvSpPr>
            <a:spLocks noGrp="1"/>
          </p:cNvSpPr>
          <p:nvPr>
            <p:ph type="body" sz="half" idx="2"/>
          </p:nvPr>
        </p:nvSpPr>
        <p:spPr>
          <a:xfrm>
            <a:off x="622647" y="1645557"/>
            <a:ext cx="7962277" cy="1067164"/>
          </a:xfrm>
        </p:spPr>
        <p:txBody>
          <a:bodyPr>
            <a:normAutofit/>
          </a:bodyPr>
          <a:lstStyle/>
          <a:p>
            <a:pPr algn="just"/>
            <a:r>
              <a:rPr lang="es-ES" sz="2200" dirty="0" smtClean="0">
                <a:solidFill>
                  <a:srgbClr val="FFFFFF"/>
                </a:solidFill>
              </a:rPr>
              <a:t>El trigo y la cizaña son muy parecidos. </a:t>
            </a:r>
            <a:r>
              <a:rPr lang="es-ES" sz="2200" smtClean="0">
                <a:solidFill>
                  <a:srgbClr val="FFFFFF"/>
                </a:solidFill>
              </a:rPr>
              <a:t>Se requiere un ojo experimentado para distinguirlos.</a:t>
            </a:r>
            <a:endParaRPr lang="en-US" sz="2200" dirty="0">
              <a:solidFill>
                <a:srgbClr val="FFFFFF"/>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1996" y="2851193"/>
            <a:ext cx="3431505" cy="3478272"/>
          </a:xfrm>
          <a:prstGeom prst="rect">
            <a:avLst/>
          </a:prstGeom>
          <a:ln>
            <a:solidFill>
              <a:schemeClr val="bg1"/>
            </a:solidFill>
          </a:ln>
        </p:spPr>
      </p:pic>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175293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Imagen 8" descr="sub_tit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5381" y="3631810"/>
            <a:ext cx="4918619" cy="1127080"/>
          </a:xfrm>
          <a:prstGeom prst="rect">
            <a:avLst/>
          </a:prstGeom>
        </p:spPr>
      </p:pic>
      <p:pic>
        <p:nvPicPr>
          <p:cNvPr id="6" name="Imagen 5" descr="tit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07160"/>
            <a:ext cx="9144000" cy="2493169"/>
          </a:xfrm>
          <a:prstGeom prst="rect">
            <a:avLst/>
          </a:prstGeom>
        </p:spPr>
      </p:pic>
      <p:sp>
        <p:nvSpPr>
          <p:cNvPr id="2" name="Título 1"/>
          <p:cNvSpPr>
            <a:spLocks noGrp="1"/>
          </p:cNvSpPr>
          <p:nvPr>
            <p:ph type="ctrTitle"/>
          </p:nvPr>
        </p:nvSpPr>
        <p:spPr>
          <a:xfrm>
            <a:off x="344910" y="2154280"/>
            <a:ext cx="7196048" cy="1470025"/>
          </a:xfrm>
        </p:spPr>
        <p:txBody>
          <a:bodyPr>
            <a:noAutofit/>
          </a:bodyPr>
          <a:lstStyle/>
          <a:p>
            <a:pPr algn="r">
              <a:lnSpc>
                <a:spcPts val="4760"/>
              </a:lnSpc>
            </a:pPr>
            <a:r>
              <a:rPr lang="es-ES" sz="4800" dirty="0" smtClean="0">
                <a:solidFill>
                  <a:schemeClr val="bg1"/>
                </a:solidFill>
              </a:rPr>
              <a:t>¿Por qué existen el dolor,</a:t>
            </a:r>
            <a:br>
              <a:rPr lang="es-ES" sz="4800" dirty="0" smtClean="0">
                <a:solidFill>
                  <a:schemeClr val="bg1"/>
                </a:solidFill>
              </a:rPr>
            </a:br>
            <a:r>
              <a:rPr lang="es-ES" sz="4800" dirty="0" smtClean="0">
                <a:solidFill>
                  <a:schemeClr val="bg1"/>
                </a:solidFill>
              </a:rPr>
              <a:t>el sufrimiento y la muerte?</a:t>
            </a:r>
            <a:endParaRPr lang="en-US" sz="4800" dirty="0">
              <a:solidFill>
                <a:schemeClr val="bg1"/>
              </a:solidFill>
            </a:endParaRPr>
          </a:p>
        </p:txBody>
      </p:sp>
      <p:sp>
        <p:nvSpPr>
          <p:cNvPr id="3" name="Subtítulo 2"/>
          <p:cNvSpPr>
            <a:spLocks noGrp="1"/>
          </p:cNvSpPr>
          <p:nvPr>
            <p:ph type="subTitle" idx="1"/>
          </p:nvPr>
        </p:nvSpPr>
        <p:spPr>
          <a:xfrm>
            <a:off x="5063886" y="3886200"/>
            <a:ext cx="4354703" cy="943212"/>
          </a:xfrm>
        </p:spPr>
        <p:txBody>
          <a:bodyPr/>
          <a:lstStyle/>
          <a:p>
            <a:pPr algn="l"/>
            <a:r>
              <a:rPr lang="en-US" dirty="0" err="1" smtClean="0">
                <a:solidFill>
                  <a:srgbClr val="FFFFFF"/>
                </a:solidFill>
              </a:rPr>
              <a:t>Tema</a:t>
            </a:r>
            <a:r>
              <a:rPr lang="en-US" dirty="0" smtClean="0">
                <a:solidFill>
                  <a:srgbClr val="FFFFFF"/>
                </a:solidFill>
              </a:rPr>
              <a:t> 4</a:t>
            </a:r>
            <a:endParaRPr lang="en-US" dirty="0">
              <a:solidFill>
                <a:srgbClr val="FFFFFF"/>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1528" y="1383010"/>
            <a:ext cx="2330113" cy="2330113"/>
          </a:xfrm>
          <a:prstGeom prst="rect">
            <a:avLst/>
          </a:prstGeom>
        </p:spPr>
      </p:pic>
    </p:spTree>
    <p:extLst>
      <p:ext uri="{BB962C8B-B14F-4D97-AF65-F5344CB8AC3E}">
        <p14:creationId xmlns:p14="http://schemas.microsoft.com/office/powerpoint/2010/main" val="2453752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1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56422" y="271236"/>
            <a:ext cx="7567476" cy="870399"/>
          </a:xfrm>
        </p:spPr>
        <p:txBody>
          <a:bodyPr>
            <a:noAutofit/>
          </a:bodyPr>
          <a:lstStyle/>
          <a:p>
            <a:pPr algn="ctr"/>
            <a:r>
              <a:rPr lang="en-US" sz="4000" b="0" dirty="0" smtClean="0">
                <a:solidFill>
                  <a:srgbClr val="FFFFFF"/>
                </a:solidFill>
              </a:rPr>
              <a:t>Solo Dios </a:t>
            </a:r>
            <a:r>
              <a:rPr lang="en-US" sz="4000" b="0" dirty="0" err="1" smtClean="0">
                <a:solidFill>
                  <a:srgbClr val="FFFFFF"/>
                </a:solidFill>
              </a:rPr>
              <a:t>puede</a:t>
            </a:r>
            <a:r>
              <a:rPr lang="en-US" sz="4000" b="0" dirty="0" smtClean="0">
                <a:solidFill>
                  <a:srgbClr val="FFFFFF"/>
                </a:solidFill>
              </a:rPr>
              <a:t> </a:t>
            </a:r>
            <a:r>
              <a:rPr lang="en-US" sz="4000" b="0" dirty="0" err="1" smtClean="0">
                <a:solidFill>
                  <a:srgbClr val="FFFFFF"/>
                </a:solidFill>
              </a:rPr>
              <a:t>juzgar</a:t>
            </a:r>
            <a:endParaRPr lang="en-US" sz="4000" b="0" dirty="0">
              <a:solidFill>
                <a:srgbClr val="FFFFFF"/>
              </a:solidFill>
            </a:endParaRPr>
          </a:p>
        </p:txBody>
      </p:sp>
      <p:sp>
        <p:nvSpPr>
          <p:cNvPr id="3" name="Marcador de contenido 2"/>
          <p:cNvSpPr>
            <a:spLocks noGrp="1"/>
          </p:cNvSpPr>
          <p:nvPr>
            <p:ph type="body" sz="half" idx="2"/>
          </p:nvPr>
        </p:nvSpPr>
        <p:spPr>
          <a:xfrm>
            <a:off x="1104732" y="1337687"/>
            <a:ext cx="7223365" cy="1842913"/>
          </a:xfrm>
        </p:spPr>
        <p:txBody>
          <a:bodyPr>
            <a:normAutofit/>
          </a:bodyPr>
          <a:lstStyle/>
          <a:p>
            <a:pPr algn="just"/>
            <a:r>
              <a:rPr lang="es-ES" sz="2200" spc="-40" dirty="0" smtClean="0">
                <a:solidFill>
                  <a:srgbClr val="FFFFFF"/>
                </a:solidFill>
              </a:rPr>
              <a:t>No es nuestra labor decidir quiénes son los buenos y quiénes son los malos. Él es el único que puede hacer la obra de separación.</a:t>
            </a:r>
            <a:endParaRPr lang="en-US" sz="2200" spc="-4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305575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9454" y="535935"/>
            <a:ext cx="8136591" cy="823852"/>
          </a:xfrm>
        </p:spPr>
        <p:txBody>
          <a:bodyPr>
            <a:noAutofit/>
          </a:bodyPr>
          <a:lstStyle/>
          <a:p>
            <a:pPr algn="ctr"/>
            <a:r>
              <a:rPr lang="en-US" sz="4400" b="0" dirty="0" err="1" smtClean="0">
                <a:solidFill>
                  <a:srgbClr val="FFFFFF"/>
                </a:solidFill>
              </a:rPr>
              <a:t>Debemos</a:t>
            </a:r>
            <a:r>
              <a:rPr lang="en-US" sz="4400" b="0" dirty="0" smtClean="0">
                <a:solidFill>
                  <a:srgbClr val="FFFFFF"/>
                </a:solidFill>
              </a:rPr>
              <a:t> </a:t>
            </a:r>
            <a:r>
              <a:rPr lang="en-US" sz="4400" b="0" dirty="0" err="1" smtClean="0">
                <a:solidFill>
                  <a:srgbClr val="FFFFFF"/>
                </a:solidFill>
              </a:rPr>
              <a:t>esperar</a:t>
            </a:r>
            <a:endParaRPr lang="en-US" sz="4400" b="0" dirty="0">
              <a:solidFill>
                <a:srgbClr val="FFFFFF"/>
              </a:solidFill>
            </a:endParaRPr>
          </a:p>
        </p:txBody>
      </p:sp>
      <p:sp>
        <p:nvSpPr>
          <p:cNvPr id="3" name="Marcador de contenido 2"/>
          <p:cNvSpPr>
            <a:spLocks noGrp="1"/>
          </p:cNvSpPr>
          <p:nvPr>
            <p:ph type="body" sz="half" idx="2"/>
          </p:nvPr>
        </p:nvSpPr>
        <p:spPr>
          <a:xfrm>
            <a:off x="693768" y="2214516"/>
            <a:ext cx="3633950" cy="3086949"/>
          </a:xfrm>
        </p:spPr>
        <p:txBody>
          <a:bodyPr>
            <a:normAutofit/>
          </a:bodyPr>
          <a:lstStyle/>
          <a:p>
            <a:pPr algn="just"/>
            <a:r>
              <a:rPr lang="es-ES" sz="2200" dirty="0" smtClean="0">
                <a:solidFill>
                  <a:srgbClr val="FFFFFF"/>
                </a:solidFill>
              </a:rPr>
              <a:t>Las buenas y malas semillas deben crecer juntas para no dañar el trigo.</a:t>
            </a:r>
          </a:p>
          <a:p>
            <a:pPr algn="just"/>
            <a:r>
              <a:rPr lang="es-ES" sz="2200" spc="-60" dirty="0" smtClean="0">
                <a:solidFill>
                  <a:srgbClr val="FFFFFF"/>
                </a:solidFill>
              </a:rPr>
              <a:t>La cizaña mostrará su «verdadero carácter», entonces será desarraigada.</a:t>
            </a:r>
            <a:endParaRPr lang="en-US" sz="2200" spc="-60" dirty="0">
              <a:solidFill>
                <a:srgbClr val="FFFFFF"/>
              </a:solidFill>
            </a:endParaRPr>
          </a:p>
        </p:txBody>
      </p:sp>
      <p:pic>
        <p:nvPicPr>
          <p:cNvPr id="6" name="Imagen 5" descr="ThinkstockPhotos-507633388.jpg"/>
          <p:cNvPicPr>
            <a:picLocks noChangeAspect="1"/>
          </p:cNvPicPr>
          <p:nvPr/>
        </p:nvPicPr>
        <p:blipFill rotWithShape="1">
          <a:blip r:embed="rId2" cstate="print">
            <a:extLst>
              <a:ext uri="{28A0092B-C50C-407E-A947-70E740481C1C}">
                <a14:useLocalDpi xmlns:a14="http://schemas.microsoft.com/office/drawing/2010/main" val="0"/>
              </a:ext>
            </a:extLst>
          </a:blip>
          <a:srcRect l="17463" r="15135"/>
          <a:stretch/>
        </p:blipFill>
        <p:spPr>
          <a:xfrm>
            <a:off x="4623649" y="1881633"/>
            <a:ext cx="3846860" cy="3810000"/>
          </a:xfrm>
          <a:prstGeom prst="rect">
            <a:avLst/>
          </a:prstGeom>
          <a:ln>
            <a:solidFill>
              <a:schemeClr val="bg1">
                <a:lumMod val="95000"/>
              </a:schemeClr>
            </a:solidFill>
          </a:ln>
        </p:spPr>
      </p:pic>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084399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2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545453" y="1094173"/>
            <a:ext cx="5471436" cy="1192137"/>
          </a:xfrm>
        </p:spPr>
        <p:txBody>
          <a:bodyPr>
            <a:noAutofit/>
          </a:bodyPr>
          <a:lstStyle/>
          <a:p>
            <a:r>
              <a:rPr lang="en-US" sz="4400" b="0" dirty="0" smtClean="0">
                <a:solidFill>
                  <a:srgbClr val="FFFFFF"/>
                </a:solidFill>
              </a:rPr>
              <a:t>El mal no </a:t>
            </a:r>
            <a:r>
              <a:rPr lang="en-US" sz="4400" b="0" dirty="0" err="1" smtClean="0">
                <a:solidFill>
                  <a:srgbClr val="FFFFFF"/>
                </a:solidFill>
              </a:rPr>
              <a:t>prevalece</a:t>
            </a:r>
            <a:endParaRPr lang="en-US" sz="4400" b="0" dirty="0">
              <a:solidFill>
                <a:srgbClr val="FFFFFF"/>
              </a:solidFill>
            </a:endParaRPr>
          </a:p>
        </p:txBody>
      </p:sp>
      <p:sp>
        <p:nvSpPr>
          <p:cNvPr id="3" name="Marcador de contenido 2"/>
          <p:cNvSpPr>
            <a:spLocks noGrp="1"/>
          </p:cNvSpPr>
          <p:nvPr>
            <p:ph type="body" sz="half" idx="2"/>
          </p:nvPr>
        </p:nvSpPr>
        <p:spPr>
          <a:xfrm>
            <a:off x="545453" y="2609048"/>
            <a:ext cx="4311688" cy="2988314"/>
          </a:xfrm>
        </p:spPr>
        <p:txBody>
          <a:bodyPr>
            <a:normAutofit/>
          </a:bodyPr>
          <a:lstStyle/>
          <a:p>
            <a:r>
              <a:rPr lang="es-ES" sz="2200" dirty="0" smtClean="0">
                <a:solidFill>
                  <a:srgbClr val="FFFFFF"/>
                </a:solidFill>
              </a:rPr>
              <a:t>«Él les enjugará toda lágrima de los ojos. Ya no habrá muerte, ni llanto, ni lamento ni dolor, porque las primeras cosas han dejado de existir» (Apocalipsis 21: 4).</a:t>
            </a:r>
            <a:endParaRPr lang="en-US" sz="22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493912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PT2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ítulo 4"/>
          <p:cNvSpPr>
            <a:spLocks noGrp="1"/>
          </p:cNvSpPr>
          <p:nvPr>
            <p:ph type="title"/>
          </p:nvPr>
        </p:nvSpPr>
        <p:spPr>
          <a:xfrm>
            <a:off x="722313" y="1068133"/>
            <a:ext cx="7476925" cy="1323691"/>
          </a:xfrm>
        </p:spPr>
        <p:txBody>
          <a:bodyPr>
            <a:normAutofit/>
          </a:bodyPr>
          <a:lstStyle/>
          <a:p>
            <a:r>
              <a:rPr lang="es-ES" sz="4400" dirty="0" smtClean="0">
                <a:solidFill>
                  <a:srgbClr val="FFFFFF"/>
                </a:solidFill>
              </a:rPr>
              <a:t>MÁS QUE VENCEDORES</a:t>
            </a:r>
            <a:endParaRPr lang="es-ES" sz="44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3133622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err="1" smtClean="0">
                <a:solidFill>
                  <a:srgbClr val="FFFFFF"/>
                </a:solidFill>
              </a:rPr>
              <a:t>Una</a:t>
            </a:r>
            <a:r>
              <a:rPr lang="en-US" dirty="0" smtClean="0">
                <a:solidFill>
                  <a:srgbClr val="FFFFFF"/>
                </a:solidFill>
              </a:rPr>
              <a:t> </a:t>
            </a:r>
            <a:r>
              <a:rPr lang="en-US" dirty="0" err="1" smtClean="0">
                <a:solidFill>
                  <a:srgbClr val="FFFFFF"/>
                </a:solidFill>
              </a:rPr>
              <a:t>gran</a:t>
            </a:r>
            <a:r>
              <a:rPr lang="en-US" dirty="0" smtClean="0">
                <a:solidFill>
                  <a:srgbClr val="FFFFFF"/>
                </a:solidFill>
              </a:rPr>
              <a:t> </a:t>
            </a:r>
            <a:r>
              <a:rPr lang="en-US" dirty="0" err="1" smtClean="0">
                <a:solidFill>
                  <a:srgbClr val="FFFFFF"/>
                </a:solidFill>
              </a:rPr>
              <a:t>verdad</a:t>
            </a:r>
            <a:endParaRPr lang="en-US" dirty="0">
              <a:solidFill>
                <a:srgbClr val="FFFFFF"/>
              </a:solidFill>
            </a:endParaRPr>
          </a:p>
        </p:txBody>
      </p:sp>
      <p:sp>
        <p:nvSpPr>
          <p:cNvPr id="3" name="Marcador de contenido 2"/>
          <p:cNvSpPr>
            <a:spLocks noGrp="1"/>
          </p:cNvSpPr>
          <p:nvPr>
            <p:ph idx="1"/>
          </p:nvPr>
        </p:nvSpPr>
        <p:spPr>
          <a:xfrm>
            <a:off x="617490" y="1600200"/>
            <a:ext cx="7939313" cy="4525963"/>
          </a:xfrm>
        </p:spPr>
        <p:txBody>
          <a:bodyPr>
            <a:noAutofit/>
          </a:bodyPr>
          <a:lstStyle/>
          <a:p>
            <a:pPr marL="0" indent="0" algn="just">
              <a:buNone/>
            </a:pPr>
            <a:r>
              <a:rPr lang="es-ES" sz="2500" dirty="0" smtClean="0">
                <a:solidFill>
                  <a:srgbClr val="FFFFFF"/>
                </a:solidFill>
              </a:rPr>
              <a:t>«¿Quién nos apartará del amor de Cristo? ¿La tribulación, o la angustia, la persecución, el hambre, la indigencia, el peligro, o la violencia? Así está escrito:</a:t>
            </a:r>
          </a:p>
          <a:p>
            <a:pPr marL="0" indent="0" algn="just">
              <a:buNone/>
            </a:pPr>
            <a:r>
              <a:rPr lang="es-ES" sz="2500" dirty="0" smtClean="0">
                <a:solidFill>
                  <a:srgbClr val="FFFFFF"/>
                </a:solidFill>
              </a:rPr>
              <a:t>«Por tu causa siempre nos llevan a la muerte;</a:t>
            </a:r>
          </a:p>
          <a:p>
            <a:pPr marL="0" indent="0" algn="just">
              <a:buNone/>
            </a:pPr>
            <a:r>
              <a:rPr lang="es-ES" sz="2500" dirty="0" smtClean="0">
                <a:solidFill>
                  <a:srgbClr val="FFFFFF"/>
                </a:solidFill>
              </a:rPr>
              <a:t>¡nos tratan como a ovejas para el matadero!»</a:t>
            </a:r>
          </a:p>
          <a:p>
            <a:pPr marL="0" indent="0" algn="just">
              <a:buNone/>
            </a:pPr>
            <a:r>
              <a:rPr lang="es-ES" sz="2500" dirty="0" smtClean="0">
                <a:solidFill>
                  <a:srgbClr val="FFFFFF"/>
                </a:solidFill>
              </a:rPr>
              <a:t>Sin embargo, en todo esto somos más que vencedores por medio de aquel que nos amó. Pues estoy convencido de que ni la muerte ni la vida, ni los ángeles ni los demonios, ni lo presente ni lo por venir, ni los poderes, ni lo alto ni lo profundo, ni cosa alguna en toda la creación, podrá apartarnos del amor que Dios nos ha manifestado en Cristo Jesús nuestro Señor» (Romanos 8: 35-39).</a:t>
            </a:r>
            <a:endParaRPr lang="en-US" sz="2500" dirty="0" smtClean="0">
              <a:solidFill>
                <a:srgbClr val="FFFFFF"/>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98593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solidFill>
                  <a:srgbClr val="FFFFFF"/>
                </a:solidFill>
              </a:rPr>
              <a:t>Nada nos puede separar de Jesús</a:t>
            </a:r>
            <a:endParaRPr lang="en-US" dirty="0">
              <a:solidFill>
                <a:srgbClr val="FFFFFF"/>
              </a:solidFill>
            </a:endParaRPr>
          </a:p>
        </p:txBody>
      </p:sp>
      <p:sp>
        <p:nvSpPr>
          <p:cNvPr id="3" name="Marcador de contenido 2"/>
          <p:cNvSpPr>
            <a:spLocks noGrp="1"/>
          </p:cNvSpPr>
          <p:nvPr>
            <p:ph idx="1"/>
          </p:nvPr>
        </p:nvSpPr>
        <p:spPr/>
        <p:txBody>
          <a:bodyPr>
            <a:normAutofit/>
          </a:bodyPr>
          <a:lstStyle/>
          <a:p>
            <a:pPr algn="just"/>
            <a:r>
              <a:rPr lang="es-ES" sz="2500" dirty="0" smtClean="0">
                <a:solidFill>
                  <a:srgbClr val="FFFFFF"/>
                </a:solidFill>
              </a:rPr>
              <a:t>El sufrimiento no puede separarnos de Dios.</a:t>
            </a:r>
          </a:p>
          <a:p>
            <a:pPr algn="just"/>
            <a:r>
              <a:rPr lang="es-ES" sz="2500" dirty="0" smtClean="0">
                <a:solidFill>
                  <a:srgbClr val="FFFFFF"/>
                </a:solidFill>
              </a:rPr>
              <a:t>El dolor no necesita separarnos del Señor.</a:t>
            </a:r>
          </a:p>
          <a:p>
            <a:pPr algn="just"/>
            <a:r>
              <a:rPr lang="es-ES" sz="2500" spc="-40" dirty="0" smtClean="0">
                <a:solidFill>
                  <a:srgbClr val="FFFFFF"/>
                </a:solidFill>
              </a:rPr>
              <a:t>La Biblia dice: «Dios es nuestro amparo y nuestra fortaleza, nuestra ayuda segura en momentos de angustia. Por eso, no temeremos aunque se desmorone la tierra y las montañas se hundan en el fondo del mar; aunque rujan y se encrespen sus aguas, y ante su furia </a:t>
            </a:r>
            <a:r>
              <a:rPr lang="es-ES" sz="2500" spc="-40" dirty="0" err="1" smtClean="0">
                <a:solidFill>
                  <a:srgbClr val="FFFFFF"/>
                </a:solidFill>
              </a:rPr>
              <a:t>retiemblen</a:t>
            </a:r>
            <a:r>
              <a:rPr lang="es-ES" sz="2500" spc="-40" dirty="0" smtClean="0">
                <a:solidFill>
                  <a:srgbClr val="FFFFFF"/>
                </a:solidFill>
              </a:rPr>
              <a:t> los montes» (</a:t>
            </a:r>
            <a:r>
              <a:rPr lang="es-ES" sz="2500" spc="-40" dirty="0" err="1" smtClean="0">
                <a:solidFill>
                  <a:srgbClr val="FFFFFF"/>
                </a:solidFill>
              </a:rPr>
              <a:t>Ps.</a:t>
            </a:r>
            <a:r>
              <a:rPr lang="es-ES" sz="2500" spc="-40" dirty="0" smtClean="0">
                <a:solidFill>
                  <a:srgbClr val="FFFFFF"/>
                </a:solidFill>
              </a:rPr>
              <a:t> 46:1-3).</a:t>
            </a:r>
            <a:endParaRPr lang="en-US" sz="2500" spc="-40" dirty="0">
              <a:solidFill>
                <a:srgbClr val="FFFFFF"/>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38394801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hinkstockPhotos-490608890.jpg"/>
          <p:cNvPicPr>
            <a:picLocks noChangeAspect="1"/>
          </p:cNvPicPr>
          <p:nvPr/>
        </p:nvPicPr>
        <p:blipFill rotWithShape="1">
          <a:blip r:embed="rId2" cstate="print">
            <a:extLst>
              <a:ext uri="{28A0092B-C50C-407E-A947-70E740481C1C}">
                <a14:useLocalDpi xmlns:a14="http://schemas.microsoft.com/office/drawing/2010/main" val="0"/>
              </a:ext>
            </a:extLst>
          </a:blip>
          <a:srcRect l="9303" r="6463"/>
          <a:stretch/>
        </p:blipFill>
        <p:spPr>
          <a:xfrm>
            <a:off x="5286176" y="1925308"/>
            <a:ext cx="3307615" cy="2878280"/>
          </a:xfrm>
          <a:prstGeom prst="rect">
            <a:avLst/>
          </a:prstGeom>
          <a:ln>
            <a:solidFill>
              <a:schemeClr val="bg1">
                <a:lumMod val="95000"/>
              </a:schemeClr>
            </a:solidFill>
          </a:ln>
        </p:spPr>
      </p:pic>
      <p:sp>
        <p:nvSpPr>
          <p:cNvPr id="2" name="Título 1"/>
          <p:cNvSpPr>
            <a:spLocks noGrp="1"/>
          </p:cNvSpPr>
          <p:nvPr>
            <p:ph type="title"/>
          </p:nvPr>
        </p:nvSpPr>
        <p:spPr/>
        <p:txBody>
          <a:bodyPr/>
          <a:lstStyle/>
          <a:p>
            <a:r>
              <a:rPr lang="es-ES" dirty="0" smtClean="0">
                <a:solidFill>
                  <a:srgbClr val="FFFFFF"/>
                </a:solidFill>
              </a:rPr>
              <a:t>El poder del amor de Dios</a:t>
            </a:r>
            <a:endParaRPr lang="en-US" dirty="0">
              <a:solidFill>
                <a:srgbClr val="FFFFFF"/>
              </a:solidFill>
            </a:endParaRPr>
          </a:p>
        </p:txBody>
      </p:sp>
      <p:sp>
        <p:nvSpPr>
          <p:cNvPr id="3" name="Marcador de contenido 2"/>
          <p:cNvSpPr>
            <a:spLocks noGrp="1"/>
          </p:cNvSpPr>
          <p:nvPr>
            <p:ph sz="half" idx="1"/>
          </p:nvPr>
        </p:nvSpPr>
        <p:spPr>
          <a:xfrm>
            <a:off x="381761" y="2164969"/>
            <a:ext cx="4735611" cy="3528044"/>
          </a:xfrm>
        </p:spPr>
        <p:txBody>
          <a:bodyPr>
            <a:normAutofit/>
          </a:bodyPr>
          <a:lstStyle/>
          <a:p>
            <a:r>
              <a:rPr lang="es-ES" sz="2600" dirty="0" smtClean="0">
                <a:solidFill>
                  <a:srgbClr val="FFFFFF"/>
                </a:solidFill>
              </a:rPr>
              <a:t>«Hace mucho tiempo se me apareció el Señor y me dijo: “Con amor eterno te he amado; por eso te sigo con fidelidad”» (Jeremías 31: 3).</a:t>
            </a:r>
            <a:endParaRPr lang="en-US" sz="26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085807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7374"/>
            <a:ext cx="8229600" cy="1143000"/>
          </a:xfrm>
        </p:spPr>
        <p:txBody>
          <a:bodyPr/>
          <a:lstStyle/>
          <a:p>
            <a:r>
              <a:rPr lang="en-US" dirty="0" err="1" smtClean="0">
                <a:solidFill>
                  <a:srgbClr val="FFFFFF"/>
                </a:solidFill>
              </a:rPr>
              <a:t>Resumen</a:t>
            </a:r>
            <a:endParaRPr lang="en-US" dirty="0">
              <a:solidFill>
                <a:srgbClr val="FFFFFF"/>
              </a:solidFill>
            </a:endParaRPr>
          </a:p>
        </p:txBody>
      </p:sp>
      <p:sp>
        <p:nvSpPr>
          <p:cNvPr id="3" name="Marcador de contenido 2"/>
          <p:cNvSpPr>
            <a:spLocks noGrp="1"/>
          </p:cNvSpPr>
          <p:nvPr>
            <p:ph idx="1"/>
          </p:nvPr>
        </p:nvSpPr>
        <p:spPr>
          <a:xfrm>
            <a:off x="457200" y="1353620"/>
            <a:ext cx="8229600" cy="4525963"/>
          </a:xfrm>
        </p:spPr>
        <p:txBody>
          <a:bodyPr>
            <a:noAutofit/>
          </a:bodyPr>
          <a:lstStyle/>
          <a:p>
            <a:pPr algn="just"/>
            <a:r>
              <a:rPr lang="es-ES" sz="2500" dirty="0" smtClean="0">
                <a:solidFill>
                  <a:srgbClr val="FFFFFF"/>
                </a:solidFill>
              </a:rPr>
              <a:t>Dios no creó a un diablo; creó a un ángel perfecto.</a:t>
            </a:r>
          </a:p>
          <a:p>
            <a:pPr algn="just"/>
            <a:r>
              <a:rPr lang="es-ES" sz="2500" spc="-40" dirty="0" smtClean="0">
                <a:solidFill>
                  <a:srgbClr val="FFFFFF"/>
                </a:solidFill>
              </a:rPr>
              <a:t>La perfección de Lucifer requería libertad; un esclavo no podía ser perfecto. Lamentablemente, él se rebeló contra el Señor.</a:t>
            </a:r>
          </a:p>
          <a:p>
            <a:pPr algn="just"/>
            <a:r>
              <a:rPr lang="es-ES" sz="2500" dirty="0" smtClean="0">
                <a:solidFill>
                  <a:srgbClr val="FFFFFF"/>
                </a:solidFill>
              </a:rPr>
              <a:t>El Señor advirtió a Adán y Eva sobre la presencia de un enemigo, pero aún así ellos desobedecieron.</a:t>
            </a:r>
          </a:p>
          <a:p>
            <a:pPr algn="just"/>
            <a:r>
              <a:rPr lang="es-ES" sz="2500" dirty="0" smtClean="0">
                <a:solidFill>
                  <a:srgbClr val="FFFFFF"/>
                </a:solidFill>
              </a:rPr>
              <a:t>Los efectos del pecado se evidenciaron en Adán y Eva, los seres humanos y la naturaleza.</a:t>
            </a:r>
          </a:p>
          <a:p>
            <a:pPr algn="just"/>
            <a:r>
              <a:rPr lang="es-ES" sz="2500" dirty="0" smtClean="0">
                <a:solidFill>
                  <a:srgbClr val="FFFFFF"/>
                </a:solidFill>
              </a:rPr>
              <a:t>El sufrimiento y el dolor son consecuencias del pecado que Satanás introdujo en este mundo.</a:t>
            </a:r>
          </a:p>
          <a:p>
            <a:pPr algn="just"/>
            <a:r>
              <a:rPr lang="es-ES" sz="2500" spc="-40" dirty="0" smtClean="0">
                <a:solidFill>
                  <a:srgbClr val="FFFFFF"/>
                </a:solidFill>
              </a:rPr>
              <a:t>Sin embargo, ni el pecado ni el sufrimiento ni el dolor pueden separarnos de Jesús. Él nos ayuda a ser más que vencedores.</a:t>
            </a:r>
            <a:endParaRPr lang="es-ES" sz="2500" spc="-40" dirty="0">
              <a:solidFill>
                <a:srgbClr val="FFFFFF"/>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610603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216886" cy="1143000"/>
          </a:xfrm>
        </p:spPr>
        <p:txBody>
          <a:bodyPr/>
          <a:lstStyle/>
          <a:p>
            <a:r>
              <a:rPr lang="es-ES" dirty="0" smtClean="0">
                <a:solidFill>
                  <a:srgbClr val="FFFFFF"/>
                </a:solidFill>
              </a:rPr>
              <a:t>El amor de un misionero</a:t>
            </a:r>
            <a:endParaRPr lang="en-US" dirty="0">
              <a:solidFill>
                <a:srgbClr val="FFFFFF"/>
              </a:solidFill>
            </a:endParaRPr>
          </a:p>
        </p:txBody>
      </p:sp>
      <p:sp>
        <p:nvSpPr>
          <p:cNvPr id="3" name="Marcador de contenido 2"/>
          <p:cNvSpPr>
            <a:spLocks noGrp="1"/>
          </p:cNvSpPr>
          <p:nvPr>
            <p:ph idx="1"/>
          </p:nvPr>
        </p:nvSpPr>
        <p:spPr>
          <a:xfrm>
            <a:off x="666810" y="1600200"/>
            <a:ext cx="7729708" cy="4525963"/>
          </a:xfrm>
        </p:spPr>
        <p:txBody>
          <a:bodyPr>
            <a:noAutofit/>
          </a:bodyPr>
          <a:lstStyle/>
          <a:p>
            <a:pPr algn="just"/>
            <a:r>
              <a:rPr lang="es-ES" sz="2600" dirty="0" err="1" smtClean="0">
                <a:solidFill>
                  <a:srgbClr val="FFFFFF"/>
                </a:solidFill>
              </a:rPr>
              <a:t>Adoniram</a:t>
            </a:r>
            <a:r>
              <a:rPr lang="es-ES" sz="2600" dirty="0" smtClean="0">
                <a:solidFill>
                  <a:srgbClr val="FFFFFF"/>
                </a:solidFill>
              </a:rPr>
              <a:t> </a:t>
            </a:r>
            <a:r>
              <a:rPr lang="es-ES" sz="2600" dirty="0" err="1" smtClean="0">
                <a:solidFill>
                  <a:srgbClr val="FFFFFF"/>
                </a:solidFill>
              </a:rPr>
              <a:t>Judson</a:t>
            </a:r>
            <a:r>
              <a:rPr lang="es-ES" sz="2600" dirty="0" smtClean="0">
                <a:solidFill>
                  <a:srgbClr val="FFFFFF"/>
                </a:solidFill>
              </a:rPr>
              <a:t>, el reconocido misionero en Birmania, soportó terribles pruebas tratando de alcanzar a los perdidos para Cristo.</a:t>
            </a:r>
          </a:p>
          <a:p>
            <a:pPr algn="just"/>
            <a:r>
              <a:rPr lang="es-ES" sz="2600" dirty="0" smtClean="0">
                <a:solidFill>
                  <a:srgbClr val="FFFFFF"/>
                </a:solidFill>
              </a:rPr>
              <a:t>Durante siete dolorosos años sufrió hambre y privaciones. En todo este tiempo permaneció en la prisión de </a:t>
            </a:r>
            <a:r>
              <a:rPr lang="es-ES" sz="2600" dirty="0" err="1" smtClean="0">
                <a:solidFill>
                  <a:srgbClr val="FFFFFF"/>
                </a:solidFill>
              </a:rPr>
              <a:t>Ava</a:t>
            </a:r>
            <a:r>
              <a:rPr lang="es-ES" sz="2600" dirty="0" smtClean="0">
                <a:solidFill>
                  <a:srgbClr val="FFFFFF"/>
                </a:solidFill>
              </a:rPr>
              <a:t>, además, por 17 meses fue objeto del más increíble maltrato. </a:t>
            </a:r>
          </a:p>
          <a:p>
            <a:pPr algn="just"/>
            <a:r>
              <a:rPr lang="es-ES" sz="2600" dirty="0" smtClean="0">
                <a:solidFill>
                  <a:srgbClr val="FFFFFF"/>
                </a:solidFill>
              </a:rPr>
              <a:t>Como resultado, el resto de su vida llevó terribles marcas a causa de las cadenas y los grilletes con los que cruelmente lo habían atado.</a:t>
            </a:r>
            <a:endParaRPr lang="en-US" sz="2600" dirty="0">
              <a:solidFill>
                <a:srgbClr val="FFFFFF"/>
              </a:solidFill>
            </a:endParaRPr>
          </a:p>
        </p:txBody>
      </p:sp>
      <p:pic>
        <p:nvPicPr>
          <p:cNvPr id="8" name="Imagen 7"/>
          <p:cNvPicPr>
            <a:picLocks noChangeAspect="1"/>
          </p:cNvPicPr>
          <p:nvPr/>
        </p:nvPicPr>
        <p:blipFill rotWithShape="1">
          <a:blip r:embed="rId2" cstate="print"/>
          <a:srcRect l="27165" r="27430"/>
          <a:stretch/>
        </p:blipFill>
        <p:spPr>
          <a:xfrm>
            <a:off x="7674086" y="382754"/>
            <a:ext cx="1020680" cy="1123951"/>
          </a:xfrm>
          <a:prstGeom prst="rect">
            <a:avLst/>
          </a:prstGeom>
          <a:ln>
            <a:solidFill>
              <a:schemeClr val="bg1">
                <a:lumMod val="95000"/>
              </a:schemeClr>
            </a:solidFill>
          </a:ln>
        </p:spPr>
      </p:pic>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5654133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216886" cy="1143000"/>
          </a:xfrm>
        </p:spPr>
        <p:txBody>
          <a:bodyPr/>
          <a:lstStyle/>
          <a:p>
            <a:r>
              <a:rPr lang="es-ES" dirty="0" smtClean="0">
                <a:solidFill>
                  <a:srgbClr val="FFFFFF"/>
                </a:solidFill>
              </a:rPr>
              <a:t>El amor de un misionero</a:t>
            </a:r>
            <a:endParaRPr lang="en-US" dirty="0">
              <a:solidFill>
                <a:srgbClr val="FFFFFF"/>
              </a:solidFill>
            </a:endParaRPr>
          </a:p>
        </p:txBody>
      </p:sp>
      <p:sp>
        <p:nvSpPr>
          <p:cNvPr id="3" name="Marcador de contenido 2"/>
          <p:cNvSpPr>
            <a:spLocks noGrp="1"/>
          </p:cNvSpPr>
          <p:nvPr>
            <p:ph idx="1"/>
          </p:nvPr>
        </p:nvSpPr>
        <p:spPr>
          <a:xfrm>
            <a:off x="641144" y="1687364"/>
            <a:ext cx="7804688" cy="4525963"/>
          </a:xfrm>
        </p:spPr>
        <p:txBody>
          <a:bodyPr>
            <a:noAutofit/>
          </a:bodyPr>
          <a:lstStyle/>
          <a:p>
            <a:pPr algn="just"/>
            <a:r>
              <a:rPr lang="es-ES" sz="2600" dirty="0" smtClean="0">
                <a:solidFill>
                  <a:srgbClr val="FFFFFF"/>
                </a:solidFill>
              </a:rPr>
              <a:t>El impío gobernante negó indignado su petición, diciendo: «Mi pueblo no es lo suficientemente tonto para escuchar cualquier cosa que un misionero pueda decir, ¡pero temo que se lleguen a impresionar a causa de sus cicatrices y se conviertan a su religión!»</a:t>
            </a:r>
            <a:endParaRPr lang="en-US" sz="2600" spc="60" dirty="0">
              <a:solidFill>
                <a:srgbClr val="FFFFFF"/>
              </a:solidFill>
            </a:endParaRPr>
          </a:p>
        </p:txBody>
      </p:sp>
      <p:pic>
        <p:nvPicPr>
          <p:cNvPr id="5" name="Imagen 4"/>
          <p:cNvPicPr>
            <a:picLocks noChangeAspect="1"/>
          </p:cNvPicPr>
          <p:nvPr/>
        </p:nvPicPr>
        <p:blipFill rotWithShape="1">
          <a:blip r:embed="rId2" cstate="print"/>
          <a:srcRect l="27165" r="27430"/>
          <a:stretch/>
        </p:blipFill>
        <p:spPr>
          <a:xfrm>
            <a:off x="7674086" y="382754"/>
            <a:ext cx="1020680" cy="1123951"/>
          </a:xfrm>
          <a:prstGeom prst="rect">
            <a:avLst/>
          </a:prstGeom>
          <a:ln>
            <a:solidFill>
              <a:schemeClr val="bg1">
                <a:lumMod val="95000"/>
              </a:schemeClr>
            </a:solidFill>
          </a:ln>
        </p:spPr>
      </p:pic>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069880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PPT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a:xfrm>
            <a:off x="606609" y="746125"/>
            <a:ext cx="3771153" cy="1561827"/>
          </a:xfrm>
        </p:spPr>
        <p:txBody>
          <a:bodyPr>
            <a:noAutofit/>
          </a:bodyPr>
          <a:lstStyle/>
          <a:p>
            <a:r>
              <a:rPr lang="en-US" sz="4800" b="0" dirty="0" smtClean="0">
                <a:solidFill>
                  <a:srgbClr val="FFFFFF"/>
                </a:solidFill>
              </a:rPr>
              <a:t>El </a:t>
            </a:r>
            <a:r>
              <a:rPr lang="en-US" sz="4800" b="0" dirty="0" err="1" smtClean="0">
                <a:solidFill>
                  <a:srgbClr val="FFFFFF"/>
                </a:solidFill>
              </a:rPr>
              <a:t>misterio</a:t>
            </a:r>
            <a:r>
              <a:rPr lang="en-US" sz="4800" b="0" dirty="0" smtClean="0">
                <a:solidFill>
                  <a:srgbClr val="FFFFFF"/>
                </a:solidFill>
              </a:rPr>
              <a:t/>
            </a:r>
            <a:br>
              <a:rPr lang="en-US" sz="4800" b="0" dirty="0" smtClean="0">
                <a:solidFill>
                  <a:srgbClr val="FFFFFF"/>
                </a:solidFill>
              </a:rPr>
            </a:br>
            <a:r>
              <a:rPr lang="en-US" sz="4800" b="0" dirty="0" smtClean="0">
                <a:solidFill>
                  <a:srgbClr val="FFFFFF"/>
                </a:solidFill>
              </a:rPr>
              <a:t>del dolor</a:t>
            </a:r>
            <a:endParaRPr lang="en-US" sz="4800" b="0" dirty="0">
              <a:solidFill>
                <a:srgbClr val="FFFFFF"/>
              </a:solidFill>
            </a:endParaRPr>
          </a:p>
        </p:txBody>
      </p:sp>
      <p:sp>
        <p:nvSpPr>
          <p:cNvPr id="4" name="Marcador de texto 3"/>
          <p:cNvSpPr>
            <a:spLocks noGrp="1"/>
          </p:cNvSpPr>
          <p:nvPr>
            <p:ph type="body" sz="half" idx="2"/>
          </p:nvPr>
        </p:nvSpPr>
        <p:spPr>
          <a:xfrm>
            <a:off x="606610" y="2746375"/>
            <a:ext cx="3938094" cy="2468096"/>
          </a:xfrm>
        </p:spPr>
        <p:txBody>
          <a:bodyPr>
            <a:normAutofit/>
          </a:bodyPr>
          <a:lstStyle/>
          <a:p>
            <a:r>
              <a:rPr lang="es-ES" sz="2200" dirty="0" smtClean="0">
                <a:solidFill>
                  <a:srgbClr val="FFFFFF"/>
                </a:solidFill>
              </a:rPr>
              <a:t>Si Dios creó un mundo perfecto, ¿por qué existen el dolor, el sufrimiento y la muerte?</a:t>
            </a:r>
          </a:p>
          <a:p>
            <a:r>
              <a:rPr lang="es-ES" sz="2200" dirty="0" smtClean="0">
                <a:solidFill>
                  <a:srgbClr val="FFFFFF"/>
                </a:solidFill>
              </a:rPr>
              <a:t>El dolor es un misterio.</a:t>
            </a:r>
            <a:endParaRPr lang="en-US" sz="2200" dirty="0" smtClean="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956545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descr="PPT2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Imagen 10" descr="titl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807"/>
            <a:ext cx="9144000" cy="1710647"/>
          </a:xfrm>
          <a:prstGeom prst="rect">
            <a:avLst/>
          </a:prstGeom>
        </p:spPr>
      </p:pic>
      <p:sp>
        <p:nvSpPr>
          <p:cNvPr id="12" name="Título 1"/>
          <p:cNvSpPr>
            <a:spLocks noGrp="1"/>
          </p:cNvSpPr>
          <p:nvPr>
            <p:ph type="title"/>
          </p:nvPr>
        </p:nvSpPr>
        <p:spPr>
          <a:xfrm>
            <a:off x="457200" y="274638"/>
            <a:ext cx="8229600" cy="1143000"/>
          </a:xfrm>
        </p:spPr>
        <p:txBody>
          <a:bodyPr/>
          <a:lstStyle/>
          <a:p>
            <a:r>
              <a:rPr lang="en-US" dirty="0" smtClean="0">
                <a:solidFill>
                  <a:srgbClr val="FFFFFF"/>
                </a:solidFill>
              </a:rPr>
              <a:t>Mi </a:t>
            </a:r>
            <a:r>
              <a:rPr lang="en-US" dirty="0" err="1" smtClean="0">
                <a:solidFill>
                  <a:srgbClr val="FFFFFF"/>
                </a:solidFill>
              </a:rPr>
              <a:t>decisión</a:t>
            </a:r>
            <a:endParaRPr lang="en-US" dirty="0">
              <a:solidFill>
                <a:srgbClr val="FFFFFF"/>
              </a:solidFill>
            </a:endParaRPr>
          </a:p>
        </p:txBody>
      </p:sp>
      <p:sp>
        <p:nvSpPr>
          <p:cNvPr id="4" name="Marcador de contenido 3"/>
          <p:cNvSpPr>
            <a:spLocks noGrp="1"/>
          </p:cNvSpPr>
          <p:nvPr>
            <p:ph sz="half" idx="2"/>
          </p:nvPr>
        </p:nvSpPr>
        <p:spPr>
          <a:xfrm>
            <a:off x="1713831" y="1811126"/>
            <a:ext cx="5437389" cy="4525963"/>
          </a:xfrm>
        </p:spPr>
        <p:txBody>
          <a:bodyPr>
            <a:noAutofit/>
          </a:bodyPr>
          <a:lstStyle/>
          <a:p>
            <a:pPr algn="just"/>
            <a:r>
              <a:rPr lang="es-ES" sz="2500" dirty="0" smtClean="0">
                <a:solidFill>
                  <a:srgbClr val="FFFFFF"/>
                </a:solidFill>
              </a:rPr>
              <a:t>La Biblia dice: «Venid a mí todos vosotros que están cansados y agobiados, y yo os daré descanso. Cargad con mi yugo y aprended de mí, pues yo soy apacible y humilde de corazón, y encontraréis descanso para vuestra alma. Porque mi yugo es suave y mi carga es liviana» (Mateo 11: 28-30).</a:t>
            </a:r>
            <a:endParaRPr lang="en-US" sz="2500" dirty="0" smtClean="0">
              <a:solidFill>
                <a:srgbClr val="FFFFFF"/>
              </a:solidFill>
            </a:endParaRPr>
          </a:p>
          <a:p>
            <a:pPr algn="just"/>
            <a:endParaRPr lang="en-US" sz="2500" dirty="0" smtClean="0">
              <a:solidFill>
                <a:srgbClr val="FFFFFF"/>
              </a:solidFill>
            </a:endParaRPr>
          </a:p>
          <a:p>
            <a:pPr algn="just"/>
            <a:r>
              <a:rPr lang="en-US" sz="2500" dirty="0" smtClean="0">
                <a:solidFill>
                  <a:srgbClr val="FFFFFF"/>
                </a:solidFill>
              </a:rPr>
              <a:t>¿</a:t>
            </a:r>
            <a:r>
              <a:rPr lang="en-US" sz="2500" dirty="0" err="1" smtClean="0">
                <a:solidFill>
                  <a:srgbClr val="FFFFFF"/>
                </a:solidFill>
              </a:rPr>
              <a:t>Deseas</a:t>
            </a:r>
            <a:r>
              <a:rPr lang="en-US" sz="2500" dirty="0" smtClean="0">
                <a:solidFill>
                  <a:srgbClr val="FFFFFF"/>
                </a:solidFill>
              </a:rPr>
              <a:t> </a:t>
            </a:r>
            <a:r>
              <a:rPr lang="en-US" sz="2500" dirty="0" err="1" smtClean="0">
                <a:solidFill>
                  <a:srgbClr val="FFFFFF"/>
                </a:solidFill>
              </a:rPr>
              <a:t>que</a:t>
            </a:r>
            <a:r>
              <a:rPr lang="en-US" sz="2500" dirty="0" smtClean="0">
                <a:solidFill>
                  <a:srgbClr val="FFFFFF"/>
                </a:solidFill>
              </a:rPr>
              <a:t> </a:t>
            </a:r>
            <a:r>
              <a:rPr lang="en-US" sz="2500" dirty="0" err="1" smtClean="0">
                <a:solidFill>
                  <a:srgbClr val="FFFFFF"/>
                </a:solidFill>
              </a:rPr>
              <a:t>ir</a:t>
            </a:r>
            <a:r>
              <a:rPr lang="en-US" sz="2500" dirty="0" smtClean="0">
                <a:solidFill>
                  <a:srgbClr val="FFFFFF"/>
                </a:solidFill>
              </a:rPr>
              <a:t> a </a:t>
            </a:r>
            <a:r>
              <a:rPr lang="en-US" sz="2500" dirty="0" err="1" smtClean="0">
                <a:solidFill>
                  <a:srgbClr val="FFFFFF"/>
                </a:solidFill>
              </a:rPr>
              <a:t>Jesús</a:t>
            </a:r>
            <a:r>
              <a:rPr lang="en-US" sz="2500" dirty="0" smtClean="0">
                <a:solidFill>
                  <a:srgbClr val="FFFFFF"/>
                </a:solidFill>
              </a:rPr>
              <a:t> </a:t>
            </a:r>
            <a:r>
              <a:rPr lang="en-US" sz="2500" dirty="0" err="1" smtClean="0">
                <a:solidFill>
                  <a:srgbClr val="FFFFFF"/>
                </a:solidFill>
              </a:rPr>
              <a:t>para</a:t>
            </a:r>
            <a:r>
              <a:rPr lang="en-US" sz="2500" dirty="0" smtClean="0">
                <a:solidFill>
                  <a:srgbClr val="FFFFFF"/>
                </a:solidFill>
              </a:rPr>
              <a:t> </a:t>
            </a:r>
            <a:r>
              <a:rPr lang="en-US" sz="2500" dirty="0" err="1" smtClean="0">
                <a:solidFill>
                  <a:srgbClr val="FFFFFF"/>
                </a:solidFill>
              </a:rPr>
              <a:t>recibir</a:t>
            </a:r>
            <a:r>
              <a:rPr lang="en-US" sz="2500" dirty="0" smtClean="0">
                <a:solidFill>
                  <a:srgbClr val="FFFFFF"/>
                </a:solidFill>
              </a:rPr>
              <a:t> </a:t>
            </a:r>
            <a:r>
              <a:rPr lang="en-US" sz="2500" dirty="0" err="1" smtClean="0">
                <a:solidFill>
                  <a:srgbClr val="FFFFFF"/>
                </a:solidFill>
              </a:rPr>
              <a:t>descanso</a:t>
            </a:r>
            <a:r>
              <a:rPr lang="en-US" sz="2500" dirty="0" smtClean="0">
                <a:solidFill>
                  <a:srgbClr val="FFFFFF"/>
                </a:solidFill>
              </a:rPr>
              <a:t> </a:t>
            </a:r>
            <a:r>
              <a:rPr lang="en-US" sz="2500" dirty="0" err="1" smtClean="0">
                <a:solidFill>
                  <a:srgbClr val="FFFFFF"/>
                </a:solidFill>
              </a:rPr>
              <a:t>para</a:t>
            </a:r>
            <a:r>
              <a:rPr lang="en-US" sz="2500" dirty="0" smtClean="0">
                <a:solidFill>
                  <a:srgbClr val="FFFFFF"/>
                </a:solidFill>
              </a:rPr>
              <a:t> </a:t>
            </a:r>
            <a:r>
              <a:rPr lang="en-US" sz="2500" dirty="0" err="1" smtClean="0">
                <a:solidFill>
                  <a:srgbClr val="FFFFFF"/>
                </a:solidFill>
              </a:rPr>
              <a:t>tu</a:t>
            </a:r>
            <a:r>
              <a:rPr lang="en-US" sz="2500" dirty="0" smtClean="0">
                <a:solidFill>
                  <a:srgbClr val="FFFFFF"/>
                </a:solidFill>
              </a:rPr>
              <a:t> alma?</a:t>
            </a:r>
            <a:endParaRPr lang="en-US" sz="25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311390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06612" y="3505200"/>
            <a:ext cx="7872789" cy="2886456"/>
          </a:xfrm>
        </p:spPr>
        <p:txBody>
          <a:bodyPr>
            <a:normAutofit/>
          </a:bodyPr>
          <a:lstStyle/>
          <a:p>
            <a:r>
              <a:rPr lang="es-ES" dirty="0" smtClean="0">
                <a:solidFill>
                  <a:srgbClr val="FFFFFF"/>
                </a:solidFill>
              </a:rPr>
              <a:t>Una tendencia al mal</a:t>
            </a:r>
          </a:p>
          <a:p>
            <a:r>
              <a:rPr lang="es-ES" dirty="0" smtClean="0">
                <a:solidFill>
                  <a:srgbClr val="FFFFFF"/>
                </a:solidFill>
              </a:rPr>
              <a:t>Alejados de Dios</a:t>
            </a:r>
          </a:p>
          <a:p>
            <a:r>
              <a:rPr lang="es-ES" dirty="0" smtClean="0">
                <a:solidFill>
                  <a:srgbClr val="FFFFFF"/>
                </a:solidFill>
              </a:rPr>
              <a:t>La única solución</a:t>
            </a:r>
          </a:p>
          <a:p>
            <a:r>
              <a:rPr lang="es-ES" dirty="0" smtClean="0">
                <a:solidFill>
                  <a:srgbClr val="FFFFFF"/>
                </a:solidFill>
              </a:rPr>
              <a:t>Tres actitudes hacia Jesús</a:t>
            </a:r>
          </a:p>
          <a:p>
            <a:r>
              <a:rPr lang="es-ES" dirty="0" smtClean="0">
                <a:solidFill>
                  <a:srgbClr val="FFFFFF"/>
                </a:solidFill>
              </a:rPr>
              <a:t>El último minuto de su vida</a:t>
            </a:r>
            <a:endParaRPr lang="en-US" dirty="0">
              <a:solidFill>
                <a:srgbClr val="FFFFFF"/>
              </a:solidFill>
            </a:endParaRPr>
          </a:p>
        </p:txBody>
      </p:sp>
      <p:pic>
        <p:nvPicPr>
          <p:cNvPr id="7" name="Imagen 6" descr="titl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77356"/>
            <a:ext cx="9144000" cy="2525939"/>
          </a:xfrm>
          <a:prstGeom prst="rect">
            <a:avLst/>
          </a:prstGeom>
        </p:spPr>
      </p:pic>
      <p:sp>
        <p:nvSpPr>
          <p:cNvPr id="8" name="Título 1"/>
          <p:cNvSpPr>
            <a:spLocks noGrp="1"/>
          </p:cNvSpPr>
          <p:nvPr>
            <p:ph type="title"/>
          </p:nvPr>
        </p:nvSpPr>
        <p:spPr>
          <a:xfrm>
            <a:off x="457200" y="340116"/>
            <a:ext cx="8229600" cy="1295400"/>
          </a:xfrm>
        </p:spPr>
        <p:txBody>
          <a:bodyPr>
            <a:normAutofit/>
          </a:bodyPr>
          <a:lstStyle/>
          <a:p>
            <a:r>
              <a:rPr lang="en-US" dirty="0" smtClean="0">
                <a:solidFill>
                  <a:srgbClr val="FFFFFF"/>
                </a:solidFill>
              </a:rPr>
              <a:t>El </a:t>
            </a:r>
            <a:r>
              <a:rPr lang="en-US" dirty="0" err="1" smtClean="0">
                <a:solidFill>
                  <a:srgbClr val="FFFFFF"/>
                </a:solidFill>
              </a:rPr>
              <a:t>próximo</a:t>
            </a:r>
            <a:r>
              <a:rPr lang="en-US" dirty="0" smtClean="0">
                <a:solidFill>
                  <a:srgbClr val="FFFFFF"/>
                </a:solidFill>
              </a:rPr>
              <a:t> </a:t>
            </a:r>
            <a:r>
              <a:rPr lang="en-US" dirty="0" err="1" smtClean="0">
                <a:solidFill>
                  <a:srgbClr val="FFFFFF"/>
                </a:solidFill>
              </a:rPr>
              <a:t>tema</a:t>
            </a:r>
            <a:r>
              <a:rPr lang="en-US" dirty="0" smtClean="0">
                <a:solidFill>
                  <a:srgbClr val="FFFFFF"/>
                </a:solidFill>
              </a:rPr>
              <a:t>:</a:t>
            </a:r>
            <a:endParaRPr lang="en-US" sz="2200" dirty="0">
              <a:solidFill>
                <a:srgbClr val="FFFFFF"/>
              </a:solidFill>
            </a:endParaRPr>
          </a:p>
        </p:txBody>
      </p:sp>
      <p:sp>
        <p:nvSpPr>
          <p:cNvPr id="9" name="Título 1"/>
          <p:cNvSpPr txBox="1">
            <a:spLocks/>
          </p:cNvSpPr>
          <p:nvPr/>
        </p:nvSpPr>
        <p:spPr>
          <a:xfrm>
            <a:off x="685800" y="1650962"/>
            <a:ext cx="7848600" cy="133032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ES" dirty="0" smtClean="0">
                <a:solidFill>
                  <a:srgbClr val="FFFFFF"/>
                </a:solidFill>
              </a:rPr>
              <a:t>¿PUEDE DIOS CAMBIAR MI VIDA?</a:t>
            </a:r>
            <a:endParaRPr lang="en-US" dirty="0">
              <a:solidFill>
                <a:srgbClr val="FFFFFF"/>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4573" y="3147232"/>
            <a:ext cx="3203396" cy="3203396"/>
          </a:xfrm>
          <a:prstGeom prst="rect">
            <a:avLst/>
          </a:prstGeom>
        </p:spPr>
      </p:pic>
      <p:sp>
        <p:nvSpPr>
          <p:cNvPr id="10"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911616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dirty="0" smtClean="0">
                <a:solidFill>
                  <a:srgbClr val="FFFFFF"/>
                </a:solidFill>
              </a:rPr>
              <a:t>De </a:t>
            </a:r>
            <a:r>
              <a:rPr lang="en-US" dirty="0" err="1" smtClean="0">
                <a:solidFill>
                  <a:srgbClr val="FFFFFF"/>
                </a:solidFill>
              </a:rPr>
              <a:t>vuelta</a:t>
            </a:r>
            <a:r>
              <a:rPr lang="en-US" dirty="0" smtClean="0">
                <a:solidFill>
                  <a:srgbClr val="FFFFFF"/>
                </a:solidFill>
              </a:rPr>
              <a:t> al </a:t>
            </a:r>
            <a:r>
              <a:rPr lang="en-US" dirty="0" err="1" smtClean="0">
                <a:solidFill>
                  <a:srgbClr val="FFFFFF"/>
                </a:solidFill>
              </a:rPr>
              <a:t>Génesis</a:t>
            </a:r>
            <a:endParaRPr lang="en-US" dirty="0">
              <a:solidFill>
                <a:srgbClr val="FFFFFF"/>
              </a:solidFill>
            </a:endParaRPr>
          </a:p>
        </p:txBody>
      </p:sp>
      <p:sp>
        <p:nvSpPr>
          <p:cNvPr id="3" name="Marcador de contenido 2"/>
          <p:cNvSpPr>
            <a:spLocks noGrp="1"/>
          </p:cNvSpPr>
          <p:nvPr>
            <p:ph idx="1"/>
          </p:nvPr>
        </p:nvSpPr>
        <p:spPr>
          <a:xfrm>
            <a:off x="396240" y="1600200"/>
            <a:ext cx="8382000" cy="4525963"/>
          </a:xfrm>
        </p:spPr>
        <p:txBody>
          <a:bodyPr>
            <a:noAutofit/>
          </a:bodyPr>
          <a:lstStyle/>
          <a:p>
            <a:pPr algn="just"/>
            <a:r>
              <a:rPr lang="es-ES" sz="2400" spc="-50" dirty="0" smtClean="0">
                <a:solidFill>
                  <a:srgbClr val="FFFFFF"/>
                </a:solidFill>
              </a:rPr>
              <a:t>El relato bíblico de la Creación dice: «Dios miró todo lo que había hecho, y consideró que era muy bueno» (Génesis 1: 31).</a:t>
            </a:r>
          </a:p>
          <a:p>
            <a:pPr algn="just"/>
            <a:r>
              <a:rPr lang="es-ES" sz="2400" dirty="0" smtClean="0">
                <a:solidFill>
                  <a:srgbClr val="FFFFFF"/>
                </a:solidFill>
              </a:rPr>
              <a:t>¿Qué sucedió con este mundo que un día fue «muy bueno»? ¿Dónde se originó el mal?</a:t>
            </a:r>
          </a:p>
          <a:p>
            <a:pPr algn="just"/>
            <a:r>
              <a:rPr lang="es-ES" sz="2400" spc="-70" dirty="0" smtClean="0">
                <a:solidFill>
                  <a:srgbClr val="FFFFFF"/>
                </a:solidFill>
              </a:rPr>
              <a:t>La Biblia, a su vez, dice que el mal es el pecado. No explica su origen, simplemente narra cómo surgió. Los escritores del Antiguo Testamento no se dan el trabajo de explicarlo con detalle. Para ellos, el mal es una realidad indiscutible. El pecado es un hecho evidente. Lo que importa es saber lidiar con él.</a:t>
            </a:r>
          </a:p>
          <a:p>
            <a:pPr algn="just"/>
            <a:r>
              <a:rPr lang="es-ES" sz="2400" dirty="0" smtClean="0">
                <a:solidFill>
                  <a:srgbClr val="FFFFFF"/>
                </a:solidFill>
              </a:rPr>
              <a:t>El mal no tiene una explicación. Si así fuera, sería justificable.</a:t>
            </a:r>
            <a:endParaRPr lang="en-US" sz="2400" dirty="0" smtClean="0">
              <a:solidFill>
                <a:srgbClr val="FFFFFF"/>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227895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solidFill>
                  <a:srgbClr val="FFFFFF"/>
                </a:solidFill>
              </a:rPr>
              <a:t>Un </a:t>
            </a:r>
            <a:r>
              <a:rPr lang="en-US" dirty="0" err="1" smtClean="0">
                <a:solidFill>
                  <a:srgbClr val="FFFFFF"/>
                </a:solidFill>
              </a:rPr>
              <a:t>ángel</a:t>
            </a:r>
            <a:r>
              <a:rPr lang="en-US" dirty="0" smtClean="0">
                <a:solidFill>
                  <a:srgbClr val="FFFFFF"/>
                </a:solidFill>
              </a:rPr>
              <a:t> perfecto</a:t>
            </a:r>
            <a:endParaRPr lang="en-US" dirty="0">
              <a:solidFill>
                <a:srgbClr val="FFFFFF"/>
              </a:solidFill>
            </a:endParaRPr>
          </a:p>
        </p:txBody>
      </p:sp>
      <p:sp>
        <p:nvSpPr>
          <p:cNvPr id="3" name="Marcador de contenido 2"/>
          <p:cNvSpPr>
            <a:spLocks noGrp="1"/>
          </p:cNvSpPr>
          <p:nvPr>
            <p:ph idx="1"/>
          </p:nvPr>
        </p:nvSpPr>
        <p:spPr>
          <a:xfrm>
            <a:off x="516964" y="1600200"/>
            <a:ext cx="8229600" cy="4525963"/>
          </a:xfrm>
        </p:spPr>
        <p:txBody>
          <a:bodyPr>
            <a:normAutofit/>
          </a:bodyPr>
          <a:lstStyle/>
          <a:p>
            <a:pPr marL="0" indent="0" algn="just">
              <a:buNone/>
            </a:pPr>
            <a:r>
              <a:rPr lang="es-ES" sz="2400" dirty="0" smtClean="0">
                <a:solidFill>
                  <a:srgbClr val="FFFFFF"/>
                </a:solidFill>
              </a:rPr>
              <a:t>«Fuiste elegido querubín protector, porque yo así lo dispuse. Estabas en el santo monte de Dios, y caminabas sobre piedras de fuego. Desde el día en que fuiste creado tu conducta fue irreprochable, hasta que la maldad halló cabida en ti. Por la abundancia de tu comercio, te llenaste de violencia, y pecaste. Por eso te expulsé del monte de Dios, como a un objeto profano. A ti, querubín protector, te borré de entre las piedras de fuego. A causa de tu hermosura te llenaste de orgullo. A causa de tu esplendor, corrompiste tu sabiduría. Por eso te arrojé por tierra, y delante de los reyes te expuse al ridículo» </a:t>
            </a:r>
            <a:br>
              <a:rPr lang="es-ES" sz="2400" dirty="0" smtClean="0">
                <a:solidFill>
                  <a:srgbClr val="FFFFFF"/>
                </a:solidFill>
              </a:rPr>
            </a:br>
            <a:r>
              <a:rPr lang="es-ES" sz="2400" dirty="0" smtClean="0">
                <a:solidFill>
                  <a:srgbClr val="FFFFFF"/>
                </a:solidFill>
              </a:rPr>
              <a:t>(Ezequiel 28: 14-17).</a:t>
            </a:r>
            <a:endParaRPr lang="en-US" sz="2400" dirty="0">
              <a:solidFill>
                <a:srgbClr val="FFFFFF"/>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2245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29815"/>
            <a:ext cx="8229600" cy="1143000"/>
          </a:xfrm>
        </p:spPr>
        <p:txBody>
          <a:bodyPr/>
          <a:lstStyle/>
          <a:p>
            <a:r>
              <a:rPr lang="es-ES" dirty="0" smtClean="0">
                <a:solidFill>
                  <a:srgbClr val="FFFFFF"/>
                </a:solidFill>
              </a:rPr>
              <a:t>El riesgo de la libertad</a:t>
            </a:r>
            <a:endParaRPr lang="en-US" dirty="0">
              <a:solidFill>
                <a:srgbClr val="FFFFFF"/>
              </a:solidFill>
            </a:endParaRPr>
          </a:p>
        </p:txBody>
      </p:sp>
      <p:sp>
        <p:nvSpPr>
          <p:cNvPr id="3" name="Marcador de contenido 2"/>
          <p:cNvSpPr>
            <a:spLocks noGrp="1"/>
          </p:cNvSpPr>
          <p:nvPr>
            <p:ph idx="1"/>
          </p:nvPr>
        </p:nvSpPr>
        <p:spPr>
          <a:xfrm>
            <a:off x="457200" y="1420908"/>
            <a:ext cx="8229600" cy="4525963"/>
          </a:xfrm>
        </p:spPr>
        <p:txBody>
          <a:bodyPr>
            <a:noAutofit/>
          </a:bodyPr>
          <a:lstStyle/>
          <a:p>
            <a:pPr algn="just"/>
            <a:r>
              <a:rPr lang="es-ES" sz="2400" dirty="0" smtClean="0">
                <a:solidFill>
                  <a:srgbClr val="FFFFFF"/>
                </a:solidFill>
              </a:rPr>
              <a:t>Dios no creó al diablo. Creó a un ángel perfecto. Pero ¿por qué un ángel perfecto escogió el mal?</a:t>
            </a:r>
          </a:p>
          <a:p>
            <a:pPr algn="just"/>
            <a:r>
              <a:rPr lang="es-ES" sz="2400" dirty="0" smtClean="0">
                <a:solidFill>
                  <a:srgbClr val="FFFFFF"/>
                </a:solidFill>
              </a:rPr>
              <a:t>Y si lo hizo, ¿acaso significa que el mal ya existía? No. Existía la posibilidad del mal, pero no el mal. </a:t>
            </a:r>
          </a:p>
          <a:p>
            <a:pPr algn="just"/>
            <a:r>
              <a:rPr lang="es-ES" sz="2400" dirty="0" smtClean="0">
                <a:solidFill>
                  <a:srgbClr val="FFFFFF"/>
                </a:solidFill>
              </a:rPr>
              <a:t>La perfección de Lucifer requería libertad. Un esclavo no podría ser perfecto.</a:t>
            </a:r>
          </a:p>
          <a:p>
            <a:pPr algn="just"/>
            <a:r>
              <a:rPr lang="es-ES" sz="2400" dirty="0" smtClean="0">
                <a:solidFill>
                  <a:srgbClr val="FFFFFF"/>
                </a:solidFill>
              </a:rPr>
              <a:t>A fin de ser libre, Lucifer necesitaba elegir, de modo que la capacidad de escoger demandaba lo siguiente: la posibilidad de seguir el camino del bien o la senda del mal. De otra forma, ¿cómo podría ser libre?</a:t>
            </a:r>
          </a:p>
          <a:p>
            <a:pPr algn="just"/>
            <a:r>
              <a:rPr lang="es-ES" sz="2400" dirty="0" smtClean="0">
                <a:solidFill>
                  <a:srgbClr val="FFFFFF"/>
                </a:solidFill>
              </a:rPr>
              <a:t>Ahora bien, la posibilidad de que una situación se concrete no significa necesariamente que tenga que ocurrir.</a:t>
            </a:r>
            <a:endParaRPr lang="en-US" sz="2400" dirty="0">
              <a:solidFill>
                <a:srgbClr val="FFFFFF"/>
              </a:solidFill>
            </a:endParaRPr>
          </a:p>
        </p:txBody>
      </p:sp>
      <p:sp>
        <p:nvSpPr>
          <p:cNvPr id="5"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4242390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normAutofit/>
          </a:bodyPr>
          <a:lstStyle/>
          <a:p>
            <a:r>
              <a:rPr lang="en-US" dirty="0" err="1" smtClean="0">
                <a:solidFill>
                  <a:srgbClr val="FFFFFF"/>
                </a:solidFill>
              </a:rPr>
              <a:t>Rebelión</a:t>
            </a:r>
            <a:r>
              <a:rPr lang="en-US" dirty="0" smtClean="0">
                <a:solidFill>
                  <a:srgbClr val="FFFFFF"/>
                </a:solidFill>
              </a:rPr>
              <a:t> en el </a:t>
            </a:r>
            <a:r>
              <a:rPr lang="en-US" dirty="0" err="1" smtClean="0">
                <a:solidFill>
                  <a:srgbClr val="FFFFFF"/>
                </a:solidFill>
              </a:rPr>
              <a:t>cielo</a:t>
            </a:r>
            <a:endParaRPr lang="en-US" dirty="0">
              <a:solidFill>
                <a:srgbClr val="FFFFFF"/>
              </a:solidFill>
            </a:endParaRPr>
          </a:p>
        </p:txBody>
      </p:sp>
      <p:sp>
        <p:nvSpPr>
          <p:cNvPr id="3" name="Marcador de contenido 2"/>
          <p:cNvSpPr>
            <a:spLocks noGrp="1"/>
          </p:cNvSpPr>
          <p:nvPr>
            <p:ph sz="half" idx="1"/>
          </p:nvPr>
        </p:nvSpPr>
        <p:spPr>
          <a:xfrm>
            <a:off x="395549" y="1600200"/>
            <a:ext cx="5017180" cy="4854388"/>
          </a:xfrm>
        </p:spPr>
        <p:txBody>
          <a:bodyPr>
            <a:noAutofit/>
          </a:bodyPr>
          <a:lstStyle/>
          <a:p>
            <a:pPr algn="just"/>
            <a:r>
              <a:rPr lang="es-ES" sz="2400" dirty="0" smtClean="0">
                <a:solidFill>
                  <a:srgbClr val="FFFFFF"/>
                </a:solidFill>
              </a:rPr>
              <a:t>«Se desató entonces una guerra en el cielo: Miguel y sus ángeles combatieron al dragón; este y sus ángeles, a su vez, les hicieron frente, pero no pudieron vencer, y ya no hubo lugar para ellos en el cielo. Así fue expulsado el gran dragón, aquella serpiente antigua que se llama Diablo y Satanás, y que engaña al mundo entero. Junto con sus ángeles, fue arrojado a la tierra» (Apocalipsis 12: 7-9).</a:t>
            </a:r>
            <a:endParaRPr lang="en-US" sz="2400" dirty="0" smtClean="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87362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PT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ítulo 1"/>
          <p:cNvSpPr>
            <a:spLocks noGrp="1"/>
          </p:cNvSpPr>
          <p:nvPr>
            <p:ph type="title"/>
          </p:nvPr>
        </p:nvSpPr>
        <p:spPr/>
        <p:txBody>
          <a:bodyPr/>
          <a:lstStyle/>
          <a:p>
            <a:r>
              <a:rPr lang="es-ES" dirty="0" smtClean="0">
                <a:solidFill>
                  <a:srgbClr val="FFFFFF"/>
                </a:solidFill>
              </a:rPr>
              <a:t>Lucifer es trasladado a la tierra</a:t>
            </a:r>
            <a:endParaRPr lang="en-US" dirty="0">
              <a:solidFill>
                <a:srgbClr val="FFFFFF"/>
              </a:solidFill>
            </a:endParaRPr>
          </a:p>
        </p:txBody>
      </p:sp>
      <p:sp>
        <p:nvSpPr>
          <p:cNvPr id="4" name="Marcador de contenido 3"/>
          <p:cNvSpPr>
            <a:spLocks noGrp="1"/>
          </p:cNvSpPr>
          <p:nvPr>
            <p:ph sz="half" idx="2"/>
          </p:nvPr>
        </p:nvSpPr>
        <p:spPr>
          <a:xfrm>
            <a:off x="3711235" y="1525495"/>
            <a:ext cx="4995003" cy="4525963"/>
          </a:xfrm>
        </p:spPr>
        <p:txBody>
          <a:bodyPr>
            <a:normAutofit/>
          </a:bodyPr>
          <a:lstStyle/>
          <a:p>
            <a:pPr algn="just"/>
            <a:r>
              <a:rPr lang="es-ES" sz="2500" dirty="0" smtClean="0">
                <a:solidFill>
                  <a:srgbClr val="FFFFFF"/>
                </a:solidFill>
              </a:rPr>
              <a:t>El Señor advirtió a Adán y Eva sobre la presencia de un enemigo.</a:t>
            </a:r>
          </a:p>
          <a:p>
            <a:pPr algn="just"/>
            <a:r>
              <a:rPr lang="es-ES" sz="2500" dirty="0" smtClean="0">
                <a:solidFill>
                  <a:srgbClr val="FFFFFF"/>
                </a:solidFill>
              </a:rPr>
              <a:t>«Puedes comer de todos los árboles del jardín, pero del árbol del conocimiento del bien y del mal no deberás comer. El día que de él comas, ciertamente morirás» (Génesis 2: 16-17).</a:t>
            </a:r>
            <a:endParaRPr lang="en-US" sz="2500" dirty="0">
              <a:solidFill>
                <a:srgbClr val="FFFFFF"/>
              </a:solidFill>
            </a:endParaRPr>
          </a:p>
        </p:txBody>
      </p:sp>
      <p:sp>
        <p:nvSpPr>
          <p:cNvPr id="7"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1620503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1348"/>
            <a:ext cx="8229600" cy="1143000"/>
          </a:xfrm>
        </p:spPr>
        <p:txBody>
          <a:bodyPr/>
          <a:lstStyle/>
          <a:p>
            <a:r>
              <a:rPr lang="es-ES" dirty="0" smtClean="0">
                <a:solidFill>
                  <a:srgbClr val="FFFFFF"/>
                </a:solidFill>
              </a:rPr>
              <a:t>El pecado entra en este mundo</a:t>
            </a:r>
            <a:endParaRPr lang="en-US" dirty="0">
              <a:solidFill>
                <a:srgbClr val="FFFFFF"/>
              </a:solidFill>
            </a:endParaRPr>
          </a:p>
        </p:txBody>
      </p:sp>
      <p:sp>
        <p:nvSpPr>
          <p:cNvPr id="4" name="Marcador de contenido 3"/>
          <p:cNvSpPr>
            <a:spLocks noGrp="1"/>
          </p:cNvSpPr>
          <p:nvPr>
            <p:ph idx="1"/>
          </p:nvPr>
        </p:nvSpPr>
        <p:spPr>
          <a:xfrm>
            <a:off x="457200" y="1378278"/>
            <a:ext cx="8229600" cy="4525963"/>
          </a:xfrm>
        </p:spPr>
        <p:txBody>
          <a:bodyPr>
            <a:noAutofit/>
          </a:bodyPr>
          <a:lstStyle/>
          <a:p>
            <a:pPr marL="0" indent="0" algn="just">
              <a:buNone/>
            </a:pPr>
            <a:r>
              <a:rPr lang="es-ES" sz="2300" dirty="0" smtClean="0">
                <a:solidFill>
                  <a:srgbClr val="FFFFFF"/>
                </a:solidFill>
              </a:rPr>
              <a:t>«La serpiente era más astuta que todos los animales del campo que Dios el Señor había hecho, así que le preguntó a la mujer:</a:t>
            </a:r>
          </a:p>
          <a:p>
            <a:pPr marL="0" indent="0" algn="just">
              <a:buNone/>
            </a:pPr>
            <a:r>
              <a:rPr lang="es-ES" sz="2300" dirty="0" smtClean="0">
                <a:solidFill>
                  <a:srgbClr val="FFFFFF"/>
                </a:solidFill>
              </a:rPr>
              <a:t>- ¿Es verdad que Dios os dijo que no comierais de ningún árbol del jardín? - Podemos comer del fruto de todos los árboles - respondió la mujer-. Pero, en cuanto al fruto del árbol que está en medio del jardín, Dios nos ha dicho: “No comáis de ese árbol, ni lo toquéis; de lo contrario, moriréis.” Pero la serpiente le dijo a la mujer: -¡No es cierto, no vais a morir! Dios sabe muy bien que, cuando comáis de ese árbol, se os abrirán los ojos y llegaréis a ser como Dios, conocedores del bien y del mal. La mujer vio que el fruto del árbol era bueno para comer, y que tenía buen aspecto y era deseable para adquirir sabiduría, así que tomó de su fruto y comió. Luego le dio a su esposo, y también él comió» (Génesis 3: 1-6).</a:t>
            </a:r>
            <a:endParaRPr lang="en-US" sz="2300" dirty="0">
              <a:solidFill>
                <a:srgbClr val="FFFFFF"/>
              </a:solidFill>
            </a:endParaRPr>
          </a:p>
        </p:txBody>
      </p:sp>
      <p:sp>
        <p:nvSpPr>
          <p:cNvPr id="6" name="Marcador de pie de página 3"/>
          <p:cNvSpPr txBox="1">
            <a:spLocks/>
          </p:cNvSpPr>
          <p:nvPr/>
        </p:nvSpPr>
        <p:spPr>
          <a:xfrm>
            <a:off x="5099587" y="640339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rgbClr val="FFFFFF"/>
                </a:solidFill>
              </a:rPr>
              <a:t>¡Hay </a:t>
            </a:r>
            <a:r>
              <a:rPr lang="en-US" dirty="0" err="1" smtClean="0">
                <a:solidFill>
                  <a:srgbClr val="FFFFFF"/>
                </a:solidFill>
              </a:rPr>
              <a:t>respuestas</a:t>
            </a:r>
            <a:r>
              <a:rPr lang="en-US" dirty="0" smtClean="0">
                <a:solidFill>
                  <a:srgbClr val="FFFFFF"/>
                </a:solidFill>
              </a:rPr>
              <a:t>!</a:t>
            </a:r>
            <a:endParaRPr lang="en-US" dirty="0">
              <a:solidFill>
                <a:srgbClr val="FFFFFF"/>
              </a:solidFill>
            </a:endParaRPr>
          </a:p>
        </p:txBody>
      </p:sp>
    </p:spTree>
    <p:extLst>
      <p:ext uri="{BB962C8B-B14F-4D97-AF65-F5344CB8AC3E}">
        <p14:creationId xmlns:p14="http://schemas.microsoft.com/office/powerpoint/2010/main" val="523858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2165</TotalTime>
  <Words>1685</Words>
  <Application>Microsoft Macintosh PowerPoint</Application>
  <PresentationFormat>On-screen Show (4:3)</PresentationFormat>
  <Paragraphs>140</Paragraphs>
  <Slides>31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Calibri</vt:lpstr>
      <vt:lpstr>Arial</vt:lpstr>
      <vt:lpstr>Tema de Office</vt:lpstr>
      <vt:lpstr>PowerPoint Presentation</vt:lpstr>
      <vt:lpstr>¿Por qué existen el dolor, el sufrimiento y la muerte?</vt:lpstr>
      <vt:lpstr>El misterio del dolor</vt:lpstr>
      <vt:lpstr>De vuelta al Génesis</vt:lpstr>
      <vt:lpstr>Un ángel perfecto</vt:lpstr>
      <vt:lpstr>El riesgo de la libertad</vt:lpstr>
      <vt:lpstr>Rebelión en el cielo</vt:lpstr>
      <vt:lpstr>Lucifer es trasladado a la tierra</vt:lpstr>
      <vt:lpstr>El pecado entra en este mundo</vt:lpstr>
      <vt:lpstr>ALGUNOS EFECTOS DEL PECADO</vt:lpstr>
      <vt:lpstr>Adán y Eva</vt:lpstr>
      <vt:lpstr>La raza humana</vt:lpstr>
      <vt:lpstr>La raza humana</vt:lpstr>
      <vt:lpstr>La naturaleza</vt:lpstr>
      <vt:lpstr>BUENAS Y MALAS SEMILLAS</vt:lpstr>
      <vt:lpstr>Mateo 13: 24-30</vt:lpstr>
      <vt:lpstr>Dios no sembró el pecado en este mundo</vt:lpstr>
      <vt:lpstr>Un mundo con semillas buenas y malas</vt:lpstr>
      <vt:lpstr>TRIGO               CIZAÑA</vt:lpstr>
      <vt:lpstr>Solo Dios puede juzgar</vt:lpstr>
      <vt:lpstr>Debemos esperar</vt:lpstr>
      <vt:lpstr>El mal no prevalece</vt:lpstr>
      <vt:lpstr>MÁS QUE VENCEDORES</vt:lpstr>
      <vt:lpstr>Una gran verdad</vt:lpstr>
      <vt:lpstr>Nada nos puede separar de Jesús</vt:lpstr>
      <vt:lpstr>El poder del amor de Dios</vt:lpstr>
      <vt:lpstr>Resumen</vt:lpstr>
      <vt:lpstr>El amor de un misionero</vt:lpstr>
      <vt:lpstr>El amor de un misionero</vt:lpstr>
      <vt:lpstr>Mi decisión</vt:lpstr>
      <vt:lpstr>El próximo tema:</vt:lpstr>
    </vt:vector>
  </TitlesOfParts>
  <Company>Editorial Safeliz</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greatest need</dc:title>
  <dc:creator>Alejandro Medina</dc:creator>
  <cp:lastModifiedBy>Sergio Roberto Mato Riner</cp:lastModifiedBy>
  <cp:revision>234</cp:revision>
  <dcterms:created xsi:type="dcterms:W3CDTF">2016-10-26T07:26:55Z</dcterms:created>
  <dcterms:modified xsi:type="dcterms:W3CDTF">2017-01-26T14:53:04Z</dcterms:modified>
</cp:coreProperties>
</file>