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33"/>
  </p:notesMasterIdLst>
  <p:handoutMasterIdLst>
    <p:handoutMasterId r:id="rId34"/>
  </p:handoutMasterIdLst>
  <p:sldIdLst>
    <p:sldId id="317" r:id="rId2"/>
    <p:sldId id="318" r:id="rId3"/>
    <p:sldId id="297" r:id="rId4"/>
    <p:sldId id="258" r:id="rId5"/>
    <p:sldId id="305" r:id="rId6"/>
    <p:sldId id="306" r:id="rId7"/>
    <p:sldId id="303" r:id="rId8"/>
    <p:sldId id="271" r:id="rId9"/>
    <p:sldId id="307" r:id="rId10"/>
    <p:sldId id="263" r:id="rId11"/>
    <p:sldId id="308" r:id="rId12"/>
    <p:sldId id="309" r:id="rId13"/>
    <p:sldId id="310" r:id="rId14"/>
    <p:sldId id="311" r:id="rId15"/>
    <p:sldId id="281" r:id="rId16"/>
    <p:sldId id="282" r:id="rId17"/>
    <p:sldId id="283" r:id="rId18"/>
    <p:sldId id="312" r:id="rId19"/>
    <p:sldId id="319" r:id="rId20"/>
    <p:sldId id="313" r:id="rId21"/>
    <p:sldId id="314" r:id="rId22"/>
    <p:sldId id="315" r:id="rId23"/>
    <p:sldId id="275" r:id="rId24"/>
    <p:sldId id="287" r:id="rId25"/>
    <p:sldId id="302" r:id="rId26"/>
    <p:sldId id="278" r:id="rId27"/>
    <p:sldId id="295" r:id="rId28"/>
    <p:sldId id="291" r:id="rId29"/>
    <p:sldId id="316" r:id="rId30"/>
    <p:sldId id="296"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stein, Clifford" initials="GC" lastIdx="1" clrIdx="0">
    <p:extLst/>
  </p:cmAuthor>
  <p:cmAuthor id="2" name="Ruben Ferreir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7"/>
    <p:restoredTop sz="50000" autoAdjust="0"/>
  </p:normalViewPr>
  <p:slideViewPr>
    <p:cSldViewPr snapToGrid="0" snapToObjects="1">
      <p:cViewPr varScale="1">
        <p:scale>
          <a:sx n="119" d="100"/>
          <a:sy n="119" d="100"/>
        </p:scale>
        <p:origin x="184" y="3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dgm:spPr>
        <a:solidFill>
          <a:schemeClr val="bg1">
            <a:lumMod val="85000"/>
            <a:alpha val="35000"/>
          </a:schemeClr>
        </a:solidFill>
      </dgm:spPr>
      <dgm:t>
        <a:bodyPr/>
        <a:lstStyle/>
        <a:p>
          <a:r>
            <a:rPr lang="en-US" noProof="0" dirty="0" smtClean="0"/>
            <a:t>Loss of innocence. Fear, shame, and guilt. Inability to enjoy face to face fellowship with God (Gen. 3:8-10).</a:t>
          </a:r>
          <a:endParaRPr lang="en-US"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a:lstStyle/>
        <a:p>
          <a:endParaRPr lang="es-ES"/>
        </a:p>
      </dgm:t>
    </dgm:pt>
    <dgm:pt modelId="{DBE3B06A-A77C-0747-9F53-6DD1269A83B8}">
      <dgm:prSet phldrT="[Texto]"/>
      <dgm:spPr>
        <a:solidFill>
          <a:schemeClr val="bg1">
            <a:lumMod val="85000"/>
            <a:alpha val="35000"/>
          </a:schemeClr>
        </a:solidFill>
      </dgm:spPr>
      <dgm:t>
        <a:bodyPr/>
        <a:lstStyle/>
        <a:p>
          <a:r>
            <a:rPr lang="en-US" dirty="0" smtClean="0"/>
            <a:t>Innocent bloodshed (</a:t>
          </a:r>
          <a:r>
            <a:rPr lang="en-US" noProof="0" dirty="0" smtClean="0"/>
            <a:t>Gen. 3:21).</a:t>
          </a:r>
          <a:endParaRPr lang="en-US"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FFD1CF78-CAD6-2748-B80B-88694D8CA95E}">
      <dgm:prSet phldrT="[Texto]"/>
      <dgm:spPr>
        <a:solidFill>
          <a:schemeClr val="bg1">
            <a:lumMod val="85000"/>
            <a:alpha val="35000"/>
          </a:schemeClr>
        </a:solidFill>
      </dgm:spPr>
      <dgm:t>
        <a:bodyPr/>
        <a:lstStyle/>
        <a:p>
          <a:r>
            <a:rPr lang="en-US" noProof="0" dirty="0" smtClean="0"/>
            <a:t>Criticism and demands in the first couple. </a:t>
          </a:r>
          <a:br>
            <a:rPr lang="en-US" noProof="0" dirty="0" smtClean="0"/>
          </a:br>
          <a:r>
            <a:rPr lang="en-US" noProof="0" dirty="0" smtClean="0"/>
            <a:t>Family harmony broken </a:t>
          </a:r>
          <a:r>
            <a:rPr lang="en-US" dirty="0" smtClean="0"/>
            <a:t>(</a:t>
          </a:r>
          <a:r>
            <a:rPr lang="en-US" noProof="0" dirty="0" smtClean="0"/>
            <a:t>Gen. 3:12).</a:t>
          </a:r>
          <a:endParaRPr lang="en-US" noProof="0" dirty="0"/>
        </a:p>
      </dgm:t>
    </dgm:pt>
    <dgm:pt modelId="{590F8CCE-F55B-F14B-897F-5BA7D64369E8}" type="parTrans" cxnId="{EA961390-D3B4-0E4C-9D78-7D33790DC9B7}">
      <dgm:prSet/>
      <dgm:spPr/>
      <dgm:t>
        <a:bodyPr/>
        <a:lstStyle/>
        <a:p>
          <a:endParaRPr lang="es-ES"/>
        </a:p>
      </dgm:t>
    </dgm:pt>
    <dgm:pt modelId="{A16950F4-0A0D-374B-8843-FF25FAA29258}" type="sibTrans" cxnId="{EA961390-D3B4-0E4C-9D78-7D33790DC9B7}">
      <dgm:prSet/>
      <dgm:spPr/>
      <dgm:t>
        <a:bodyPr/>
        <a:lstStyle/>
        <a:p>
          <a:endParaRPr lang="es-ES"/>
        </a:p>
      </dgm:t>
    </dgm:pt>
    <dgm:pt modelId="{2B66375A-F341-CE4C-BA09-C2CFEC30B350}">
      <dgm:prSet phldrT="[Texto]"/>
      <dgm:spPr>
        <a:solidFill>
          <a:schemeClr val="bg1">
            <a:lumMod val="85000"/>
            <a:alpha val="35000"/>
          </a:schemeClr>
        </a:solidFill>
      </dgm:spPr>
      <dgm:t>
        <a:bodyPr/>
        <a:lstStyle/>
        <a:p>
          <a:r>
            <a:rPr lang="en-US" noProof="0" dirty="0" smtClean="0"/>
            <a:t>Work becomes a burden (Gen. 3:19).</a:t>
          </a:r>
          <a:endParaRPr lang="en-US" noProof="0" dirty="0"/>
        </a:p>
      </dgm:t>
    </dgm:pt>
    <dgm:pt modelId="{2DB4C0D8-A810-0142-BA3D-226E80884ECC}" type="parTrans" cxnId="{23C9FE1B-36C6-4B46-B13A-926506F0ADB6}">
      <dgm:prSet/>
      <dgm:spPr/>
      <dgm:t>
        <a:bodyPr/>
        <a:lstStyle/>
        <a:p>
          <a:endParaRPr lang="es-ES"/>
        </a:p>
      </dgm:t>
    </dgm:pt>
    <dgm:pt modelId="{4B6E846C-25FA-E542-8548-C58736950C9A}" type="sibTrans" cxnId="{23C9FE1B-36C6-4B46-B13A-926506F0ADB6}">
      <dgm:prSet/>
      <dgm:spPr/>
      <dgm:t>
        <a:bodyPr/>
        <a:lstStyle/>
        <a:p>
          <a:endParaRPr lang="es-ES"/>
        </a:p>
      </dgm:t>
    </dgm:pt>
    <dgm:pt modelId="{3F6A6E63-4D70-7545-94B9-AC297821C5AF}">
      <dgm:prSet phldrT="[Texto]"/>
      <dgm:spPr>
        <a:solidFill>
          <a:schemeClr val="bg1">
            <a:lumMod val="85000"/>
            <a:alpha val="35000"/>
          </a:schemeClr>
        </a:solidFill>
      </dgm:spPr>
      <dgm:t>
        <a:bodyPr/>
        <a:lstStyle/>
        <a:p>
          <a:r>
            <a:rPr lang="en-US" noProof="0" dirty="0" smtClean="0"/>
            <a:t>Childbirth becomes a source of pain, and we see the rise of the mistreatment of</a:t>
          </a:r>
          <a:r>
            <a:rPr lang="en-US" baseline="0" noProof="0" dirty="0" smtClean="0"/>
            <a:t> </a:t>
          </a:r>
          <a:r>
            <a:rPr lang="en-US" noProof="0" dirty="0" smtClean="0"/>
            <a:t>women (Gen. 3:16).</a:t>
          </a:r>
          <a:endParaRPr lang="en-US" noProof="0" dirty="0"/>
        </a:p>
      </dgm:t>
    </dgm:pt>
    <dgm:pt modelId="{6B2D5488-29BF-B844-B36A-C6D3612395CB}" type="parTrans" cxnId="{BE38A68A-1B7D-394C-939D-590058DB7EB6}">
      <dgm:prSet/>
      <dgm:spPr/>
      <dgm:t>
        <a:bodyPr/>
        <a:lstStyle/>
        <a:p>
          <a:endParaRPr lang="es-ES"/>
        </a:p>
      </dgm:t>
    </dgm:pt>
    <dgm:pt modelId="{063C29EF-502C-4F43-A329-41ABCB3357F3}" type="sibTrans" cxnId="{BE38A68A-1B7D-394C-939D-590058DB7EB6}">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E81A8C21-8501-204D-B528-4349928EFF0E}" type="pres">
      <dgm:prSet presAssocID="{B305ED38-F530-C843-B1D1-10AF3EF41E7D}" presName="FiveNodes_1" presStyleLbl="node1" presStyleIdx="0" presStyleCnt="5">
        <dgm:presLayoutVars>
          <dgm:bulletEnabled val="1"/>
        </dgm:presLayoutVars>
      </dgm:prSet>
      <dgm:spPr/>
      <dgm:t>
        <a:bodyPr/>
        <a:lstStyle/>
        <a:p>
          <a:endParaRPr lang="es-ES"/>
        </a:p>
      </dgm:t>
    </dgm:pt>
    <dgm:pt modelId="{0579959C-9BD4-3F40-8FB3-C0F3DF90D681}" type="pres">
      <dgm:prSet presAssocID="{B305ED38-F530-C843-B1D1-10AF3EF41E7D}" presName="FiveNodes_2" presStyleLbl="node1" presStyleIdx="1" presStyleCnt="5">
        <dgm:presLayoutVars>
          <dgm:bulletEnabled val="1"/>
        </dgm:presLayoutVars>
      </dgm:prSet>
      <dgm:spPr/>
      <dgm:t>
        <a:bodyPr/>
        <a:lstStyle/>
        <a:p>
          <a:endParaRPr lang="es-ES"/>
        </a:p>
      </dgm:t>
    </dgm:pt>
    <dgm:pt modelId="{AED74C92-10BA-F44D-9908-F6B41436722D}" type="pres">
      <dgm:prSet presAssocID="{B305ED38-F530-C843-B1D1-10AF3EF41E7D}" presName="FiveNodes_3" presStyleLbl="node1" presStyleIdx="2" presStyleCnt="5" custLinFactNeighborX="-3102" custLinFactNeighborY="4823">
        <dgm:presLayoutVars>
          <dgm:bulletEnabled val="1"/>
        </dgm:presLayoutVars>
      </dgm:prSet>
      <dgm:spPr/>
      <dgm:t>
        <a:bodyPr/>
        <a:lstStyle/>
        <a:p>
          <a:endParaRPr lang="es-ES"/>
        </a:p>
      </dgm:t>
    </dgm:pt>
    <dgm:pt modelId="{94F24317-0A13-A949-BD95-EEBF5986192C}" type="pres">
      <dgm:prSet presAssocID="{B305ED38-F530-C843-B1D1-10AF3EF41E7D}" presName="FiveNodes_4" presStyleLbl="node1" presStyleIdx="3" presStyleCnt="5">
        <dgm:presLayoutVars>
          <dgm:bulletEnabled val="1"/>
        </dgm:presLayoutVars>
      </dgm:prSet>
      <dgm:spPr/>
      <dgm:t>
        <a:bodyPr/>
        <a:lstStyle/>
        <a:p>
          <a:endParaRPr lang="es-ES"/>
        </a:p>
      </dgm:t>
    </dgm:pt>
    <dgm:pt modelId="{18EEF6D6-2EB5-A844-B6D7-AD58F0463407}" type="pres">
      <dgm:prSet presAssocID="{B305ED38-F530-C843-B1D1-10AF3EF41E7D}" presName="FiveNodes_5" presStyleLbl="node1" presStyleIdx="4" presStyleCnt="5">
        <dgm:presLayoutVars>
          <dgm:bulletEnabled val="1"/>
        </dgm:presLayoutVars>
      </dgm:prSet>
      <dgm:spPr/>
      <dgm:t>
        <a:bodyPr/>
        <a:lstStyle/>
        <a:p>
          <a:endParaRPr lang="es-ES"/>
        </a:p>
      </dgm:t>
    </dgm:pt>
    <dgm:pt modelId="{D8AB2DDB-06DE-9C4C-9AC3-8A572A91E0E6}" type="pres">
      <dgm:prSet presAssocID="{B305ED38-F530-C843-B1D1-10AF3EF41E7D}" presName="FiveConn_1-2" presStyleLbl="fgAccFollowNode1" presStyleIdx="0" presStyleCnt="4">
        <dgm:presLayoutVars>
          <dgm:bulletEnabled val="1"/>
        </dgm:presLayoutVars>
      </dgm:prSet>
      <dgm:spPr/>
      <dgm:t>
        <a:bodyPr/>
        <a:lstStyle/>
        <a:p>
          <a:endParaRPr lang="es-ES"/>
        </a:p>
      </dgm:t>
    </dgm:pt>
    <dgm:pt modelId="{85140DC4-1624-C54D-881F-CD6D530A084E}" type="pres">
      <dgm:prSet presAssocID="{B305ED38-F530-C843-B1D1-10AF3EF41E7D}" presName="FiveConn_2-3" presStyleLbl="fgAccFollowNode1" presStyleIdx="1" presStyleCnt="4">
        <dgm:presLayoutVars>
          <dgm:bulletEnabled val="1"/>
        </dgm:presLayoutVars>
      </dgm:prSet>
      <dgm:spPr/>
      <dgm:t>
        <a:bodyPr/>
        <a:lstStyle/>
        <a:p>
          <a:endParaRPr lang="es-ES"/>
        </a:p>
      </dgm:t>
    </dgm:pt>
    <dgm:pt modelId="{61ADB6AC-980F-5149-B90A-7C88C4EE2CA5}" type="pres">
      <dgm:prSet presAssocID="{B305ED38-F530-C843-B1D1-10AF3EF41E7D}" presName="FiveConn_3-4" presStyleLbl="fgAccFollowNode1" presStyleIdx="2" presStyleCnt="4">
        <dgm:presLayoutVars>
          <dgm:bulletEnabled val="1"/>
        </dgm:presLayoutVars>
      </dgm:prSet>
      <dgm:spPr/>
      <dgm:t>
        <a:bodyPr/>
        <a:lstStyle/>
        <a:p>
          <a:endParaRPr lang="es-ES"/>
        </a:p>
      </dgm:t>
    </dgm:pt>
    <dgm:pt modelId="{18CA1D7C-F2FD-3649-A972-562D59306131}" type="pres">
      <dgm:prSet presAssocID="{B305ED38-F530-C843-B1D1-10AF3EF41E7D}" presName="FiveConn_4-5" presStyleLbl="fgAccFollowNode1" presStyleIdx="3" presStyleCnt="4">
        <dgm:presLayoutVars>
          <dgm:bulletEnabled val="1"/>
        </dgm:presLayoutVars>
      </dgm:prSet>
      <dgm:spPr/>
      <dgm:t>
        <a:bodyPr/>
        <a:lstStyle/>
        <a:p>
          <a:endParaRPr lang="es-ES"/>
        </a:p>
      </dgm:t>
    </dgm:pt>
    <dgm:pt modelId="{1F119BD5-8806-9C40-80C5-0839789E3B18}" type="pres">
      <dgm:prSet presAssocID="{B305ED38-F530-C843-B1D1-10AF3EF41E7D}" presName="FiveNodes_1_text" presStyleLbl="node1" presStyleIdx="4" presStyleCnt="5">
        <dgm:presLayoutVars>
          <dgm:bulletEnabled val="1"/>
        </dgm:presLayoutVars>
      </dgm:prSet>
      <dgm:spPr/>
      <dgm:t>
        <a:bodyPr/>
        <a:lstStyle/>
        <a:p>
          <a:endParaRPr lang="es-ES"/>
        </a:p>
      </dgm:t>
    </dgm:pt>
    <dgm:pt modelId="{7066D4B8-CFEA-1D4B-BDC4-C165F89D0A67}" type="pres">
      <dgm:prSet presAssocID="{B305ED38-F530-C843-B1D1-10AF3EF41E7D}" presName="FiveNodes_2_text" presStyleLbl="node1" presStyleIdx="4" presStyleCnt="5">
        <dgm:presLayoutVars>
          <dgm:bulletEnabled val="1"/>
        </dgm:presLayoutVars>
      </dgm:prSet>
      <dgm:spPr/>
      <dgm:t>
        <a:bodyPr/>
        <a:lstStyle/>
        <a:p>
          <a:endParaRPr lang="es-ES"/>
        </a:p>
      </dgm:t>
    </dgm:pt>
    <dgm:pt modelId="{975AA192-8D38-2746-AE2F-C5590993B5A1}" type="pres">
      <dgm:prSet presAssocID="{B305ED38-F530-C843-B1D1-10AF3EF41E7D}" presName="FiveNodes_3_text" presStyleLbl="node1" presStyleIdx="4" presStyleCnt="5">
        <dgm:presLayoutVars>
          <dgm:bulletEnabled val="1"/>
        </dgm:presLayoutVars>
      </dgm:prSet>
      <dgm:spPr/>
      <dgm:t>
        <a:bodyPr/>
        <a:lstStyle/>
        <a:p>
          <a:endParaRPr lang="es-ES"/>
        </a:p>
      </dgm:t>
    </dgm:pt>
    <dgm:pt modelId="{CC8E31D4-DD5C-C44A-B224-D9624F0406B8}" type="pres">
      <dgm:prSet presAssocID="{B305ED38-F530-C843-B1D1-10AF3EF41E7D}" presName="FiveNodes_4_text" presStyleLbl="node1" presStyleIdx="4" presStyleCnt="5">
        <dgm:presLayoutVars>
          <dgm:bulletEnabled val="1"/>
        </dgm:presLayoutVars>
      </dgm:prSet>
      <dgm:spPr/>
      <dgm:t>
        <a:bodyPr/>
        <a:lstStyle/>
        <a:p>
          <a:endParaRPr lang="es-ES"/>
        </a:p>
      </dgm:t>
    </dgm:pt>
    <dgm:pt modelId="{6454A879-A8A2-1A4C-B6E4-737FE4E2EC30}" type="pres">
      <dgm:prSet presAssocID="{B305ED38-F530-C843-B1D1-10AF3EF41E7D}" presName="FiveNodes_5_text" presStyleLbl="node1" presStyleIdx="4" presStyleCnt="5">
        <dgm:presLayoutVars>
          <dgm:bulletEnabled val="1"/>
        </dgm:presLayoutVars>
      </dgm:prSet>
      <dgm:spPr/>
      <dgm:t>
        <a:bodyPr/>
        <a:lstStyle/>
        <a:p>
          <a:endParaRPr lang="es-ES"/>
        </a:p>
      </dgm:t>
    </dgm:pt>
  </dgm:ptLst>
  <dgm:cxnLst>
    <dgm:cxn modelId="{4A03E39B-FB6D-6A41-B290-E6139F00E3C8}" srcId="{B305ED38-F530-C843-B1D1-10AF3EF41E7D}" destId="{DBE3B06A-A77C-0747-9F53-6DD1269A83B8}" srcOrd="1" destOrd="0" parTransId="{C65807F1-53C9-C540-AEFB-BAFBAB56EA9E}" sibTransId="{1E95A1BE-4224-1645-9BCA-940A28285E4B}"/>
    <dgm:cxn modelId="{C30172DB-56AD-3D47-A41C-64148FC21DE7}" type="presOf" srcId="{B30E2A98-F02C-D44D-9229-2386CBA73FA3}" destId="{E81A8C21-8501-204D-B528-4349928EFF0E}" srcOrd="0" destOrd="0" presId="urn:microsoft.com/office/officeart/2005/8/layout/vProcess5"/>
    <dgm:cxn modelId="{EA961390-D3B4-0E4C-9D78-7D33790DC9B7}" srcId="{B305ED38-F530-C843-B1D1-10AF3EF41E7D}" destId="{FFD1CF78-CAD6-2748-B80B-88694D8CA95E}" srcOrd="2" destOrd="0" parTransId="{590F8CCE-F55B-F14B-897F-5BA7D64369E8}" sibTransId="{A16950F4-0A0D-374B-8843-FF25FAA29258}"/>
    <dgm:cxn modelId="{BBFB56E2-6136-5448-BB20-3C5E86641D32}" type="presOf" srcId="{DBE3B06A-A77C-0747-9F53-6DD1269A83B8}" destId="{0579959C-9BD4-3F40-8FB3-C0F3DF90D681}" srcOrd="0" destOrd="0" presId="urn:microsoft.com/office/officeart/2005/8/layout/vProcess5"/>
    <dgm:cxn modelId="{23C9FE1B-36C6-4B46-B13A-926506F0ADB6}" srcId="{B305ED38-F530-C843-B1D1-10AF3EF41E7D}" destId="{2B66375A-F341-CE4C-BA09-C2CFEC30B350}" srcOrd="3" destOrd="0" parTransId="{2DB4C0D8-A810-0142-BA3D-226E80884ECC}" sibTransId="{4B6E846C-25FA-E542-8548-C58736950C9A}"/>
    <dgm:cxn modelId="{0994C6B3-BC88-A149-B543-DF294B1E8283}" type="presOf" srcId="{FFD1CF78-CAD6-2748-B80B-88694D8CA95E}" destId="{AED74C92-10BA-F44D-9908-F6B41436722D}" srcOrd="0" destOrd="0" presId="urn:microsoft.com/office/officeart/2005/8/layout/vProcess5"/>
    <dgm:cxn modelId="{AF86D737-089D-FC4A-8C05-F1837A0221F5}" type="presOf" srcId="{A85B2CA5-E8D2-824A-8A3A-CC78402DD2AF}" destId="{D8AB2DDB-06DE-9C4C-9AC3-8A572A91E0E6}" srcOrd="0" destOrd="0" presId="urn:microsoft.com/office/officeart/2005/8/layout/vProcess5"/>
    <dgm:cxn modelId="{B91DFCE7-0A9C-0D49-B804-076E5AB2C344}" type="presOf" srcId="{B305ED38-F530-C843-B1D1-10AF3EF41E7D}" destId="{9F94288C-7E0F-B84F-B5F6-EB41E2ADD45B}" srcOrd="0" destOrd="0" presId="urn:microsoft.com/office/officeart/2005/8/layout/vProcess5"/>
    <dgm:cxn modelId="{79406495-9CDA-204A-942D-6D7477F5DD33}" type="presOf" srcId="{B30E2A98-F02C-D44D-9229-2386CBA73FA3}" destId="{1F119BD5-8806-9C40-80C5-0839789E3B18}" srcOrd="1" destOrd="0" presId="urn:microsoft.com/office/officeart/2005/8/layout/vProcess5"/>
    <dgm:cxn modelId="{52907DBA-C265-BC43-B16B-03339A12D2A7}" type="presOf" srcId="{DBE3B06A-A77C-0747-9F53-6DD1269A83B8}" destId="{7066D4B8-CFEA-1D4B-BDC4-C165F89D0A67}" srcOrd="1" destOrd="0" presId="urn:microsoft.com/office/officeart/2005/8/layout/vProcess5"/>
    <dgm:cxn modelId="{C8327530-2F76-8D44-8DDF-54DF7AC89540}" type="presOf" srcId="{3F6A6E63-4D70-7545-94B9-AC297821C5AF}" destId="{18EEF6D6-2EB5-A844-B6D7-AD58F0463407}" srcOrd="0" destOrd="0" presId="urn:microsoft.com/office/officeart/2005/8/layout/vProcess5"/>
    <dgm:cxn modelId="{BFE7418E-4D1A-7F47-8D6B-57D97DFD1B06}" type="presOf" srcId="{2B66375A-F341-CE4C-BA09-C2CFEC30B350}" destId="{94F24317-0A13-A949-BD95-EEBF5986192C}" srcOrd="0"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22A9B5C3-5AEE-FF48-BFAF-76F29C746CA3}" type="presOf" srcId="{FFD1CF78-CAD6-2748-B80B-88694D8CA95E}" destId="{975AA192-8D38-2746-AE2F-C5590993B5A1}" srcOrd="1" destOrd="0" presId="urn:microsoft.com/office/officeart/2005/8/layout/vProcess5"/>
    <dgm:cxn modelId="{C27C35B9-E72A-2B4F-ACB8-C93F6FCD09D4}" type="presOf" srcId="{A16950F4-0A0D-374B-8843-FF25FAA29258}" destId="{61ADB6AC-980F-5149-B90A-7C88C4EE2CA5}" srcOrd="0" destOrd="0" presId="urn:microsoft.com/office/officeart/2005/8/layout/vProcess5"/>
    <dgm:cxn modelId="{BE38A68A-1B7D-394C-939D-590058DB7EB6}" srcId="{B305ED38-F530-C843-B1D1-10AF3EF41E7D}" destId="{3F6A6E63-4D70-7545-94B9-AC297821C5AF}" srcOrd="4" destOrd="0" parTransId="{6B2D5488-29BF-B844-B36A-C6D3612395CB}" sibTransId="{063C29EF-502C-4F43-A329-41ABCB3357F3}"/>
    <dgm:cxn modelId="{6F8B0FF1-141E-AF4E-89D8-033AB4330B8E}" type="presOf" srcId="{3F6A6E63-4D70-7545-94B9-AC297821C5AF}" destId="{6454A879-A8A2-1A4C-B6E4-737FE4E2EC30}" srcOrd="1" destOrd="0" presId="urn:microsoft.com/office/officeart/2005/8/layout/vProcess5"/>
    <dgm:cxn modelId="{3A979F5A-1F03-9644-A665-AB25C01D7E4F}" type="presOf" srcId="{1E95A1BE-4224-1645-9BCA-940A28285E4B}" destId="{85140DC4-1624-C54D-881F-CD6D530A084E}" srcOrd="0" destOrd="0" presId="urn:microsoft.com/office/officeart/2005/8/layout/vProcess5"/>
    <dgm:cxn modelId="{315A286D-EEC8-804F-9AAA-E12C32F74F2E}" type="presOf" srcId="{2B66375A-F341-CE4C-BA09-C2CFEC30B350}" destId="{CC8E31D4-DD5C-C44A-B224-D9624F0406B8}" srcOrd="1" destOrd="0" presId="urn:microsoft.com/office/officeart/2005/8/layout/vProcess5"/>
    <dgm:cxn modelId="{03B1E08E-2177-FE4F-82DC-8F2D050905F2}" type="presOf" srcId="{4B6E846C-25FA-E542-8548-C58736950C9A}" destId="{18CA1D7C-F2FD-3649-A972-562D59306131}" srcOrd="0" destOrd="0" presId="urn:microsoft.com/office/officeart/2005/8/layout/vProcess5"/>
    <dgm:cxn modelId="{2D6E6B5F-C212-2A43-B1A6-FC8B03B596CD}" type="presParOf" srcId="{9F94288C-7E0F-B84F-B5F6-EB41E2ADD45B}" destId="{539CFAB6-E89B-7448-965E-9FBAB9302123}" srcOrd="0" destOrd="0" presId="urn:microsoft.com/office/officeart/2005/8/layout/vProcess5"/>
    <dgm:cxn modelId="{0B4E107F-A879-0F41-BD6B-86B78F9B1DE2}" type="presParOf" srcId="{9F94288C-7E0F-B84F-B5F6-EB41E2ADD45B}" destId="{E81A8C21-8501-204D-B528-4349928EFF0E}" srcOrd="1" destOrd="0" presId="urn:microsoft.com/office/officeart/2005/8/layout/vProcess5"/>
    <dgm:cxn modelId="{AA6CF2F0-B682-3040-BC44-A07505567389}" type="presParOf" srcId="{9F94288C-7E0F-B84F-B5F6-EB41E2ADD45B}" destId="{0579959C-9BD4-3F40-8FB3-C0F3DF90D681}" srcOrd="2" destOrd="0" presId="urn:microsoft.com/office/officeart/2005/8/layout/vProcess5"/>
    <dgm:cxn modelId="{3EA96C40-1D63-4C46-91EB-BACAE5389653}" type="presParOf" srcId="{9F94288C-7E0F-B84F-B5F6-EB41E2ADD45B}" destId="{AED74C92-10BA-F44D-9908-F6B41436722D}" srcOrd="3" destOrd="0" presId="urn:microsoft.com/office/officeart/2005/8/layout/vProcess5"/>
    <dgm:cxn modelId="{BCB9A7A9-E716-A74A-B64E-5EBBFB984D93}" type="presParOf" srcId="{9F94288C-7E0F-B84F-B5F6-EB41E2ADD45B}" destId="{94F24317-0A13-A949-BD95-EEBF5986192C}" srcOrd="4" destOrd="0" presId="urn:microsoft.com/office/officeart/2005/8/layout/vProcess5"/>
    <dgm:cxn modelId="{DA95CF25-6E26-4243-BA1C-B8507E9F73F4}" type="presParOf" srcId="{9F94288C-7E0F-B84F-B5F6-EB41E2ADD45B}" destId="{18EEF6D6-2EB5-A844-B6D7-AD58F0463407}" srcOrd="5" destOrd="0" presId="urn:microsoft.com/office/officeart/2005/8/layout/vProcess5"/>
    <dgm:cxn modelId="{97DD6454-FA53-6740-BC66-0E7DE3795071}" type="presParOf" srcId="{9F94288C-7E0F-B84F-B5F6-EB41E2ADD45B}" destId="{D8AB2DDB-06DE-9C4C-9AC3-8A572A91E0E6}" srcOrd="6" destOrd="0" presId="urn:microsoft.com/office/officeart/2005/8/layout/vProcess5"/>
    <dgm:cxn modelId="{4A91B683-5CFC-154C-8248-53D8D7C997DF}" type="presParOf" srcId="{9F94288C-7E0F-B84F-B5F6-EB41E2ADD45B}" destId="{85140DC4-1624-C54D-881F-CD6D530A084E}" srcOrd="7" destOrd="0" presId="urn:microsoft.com/office/officeart/2005/8/layout/vProcess5"/>
    <dgm:cxn modelId="{7E60902C-5DBD-EB4B-A45B-71BD5027B1A5}" type="presParOf" srcId="{9F94288C-7E0F-B84F-B5F6-EB41E2ADD45B}" destId="{61ADB6AC-980F-5149-B90A-7C88C4EE2CA5}" srcOrd="8" destOrd="0" presId="urn:microsoft.com/office/officeart/2005/8/layout/vProcess5"/>
    <dgm:cxn modelId="{0AF848CC-F249-6C41-86AE-4DDFA2789E00}" type="presParOf" srcId="{9F94288C-7E0F-B84F-B5F6-EB41E2ADD45B}" destId="{18CA1D7C-F2FD-3649-A972-562D59306131}" srcOrd="9" destOrd="0" presId="urn:microsoft.com/office/officeart/2005/8/layout/vProcess5"/>
    <dgm:cxn modelId="{666DC97D-304E-D147-960B-60D3DFD46DF0}" type="presParOf" srcId="{9F94288C-7E0F-B84F-B5F6-EB41E2ADD45B}" destId="{1F119BD5-8806-9C40-80C5-0839789E3B18}" srcOrd="10" destOrd="0" presId="urn:microsoft.com/office/officeart/2005/8/layout/vProcess5"/>
    <dgm:cxn modelId="{E5C2DF26-C23D-3741-A5E8-6C791D870CEA}" type="presParOf" srcId="{9F94288C-7E0F-B84F-B5F6-EB41E2ADD45B}" destId="{7066D4B8-CFEA-1D4B-BDC4-C165F89D0A67}" srcOrd="11" destOrd="0" presId="urn:microsoft.com/office/officeart/2005/8/layout/vProcess5"/>
    <dgm:cxn modelId="{E7A436DD-0C75-874F-8AC9-533AB9A13B1F}" type="presParOf" srcId="{9F94288C-7E0F-B84F-B5F6-EB41E2ADD45B}" destId="{975AA192-8D38-2746-AE2F-C5590993B5A1}" srcOrd="12" destOrd="0" presId="urn:microsoft.com/office/officeart/2005/8/layout/vProcess5"/>
    <dgm:cxn modelId="{6DFB3409-2D70-BB48-ACBD-89A18E57D640}" type="presParOf" srcId="{9F94288C-7E0F-B84F-B5F6-EB41E2ADD45B}" destId="{CC8E31D4-DD5C-C44A-B224-D9624F0406B8}" srcOrd="13" destOrd="0" presId="urn:microsoft.com/office/officeart/2005/8/layout/vProcess5"/>
    <dgm:cxn modelId="{D2451185-6D8C-754A-B7A9-038C483BEC07}" type="presParOf" srcId="{9F94288C-7E0F-B84F-B5F6-EB41E2ADD45B}" destId="{6454A879-A8A2-1A4C-B6E4-737FE4E2EC30}"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a:lstStyle/>
        <a:p>
          <a:r>
            <a:rPr lang="en-US" sz="1900" noProof="0" dirty="0" smtClean="0"/>
            <a:t>Sin entered the entire world (Rom. 5:12-19).</a:t>
          </a:r>
          <a:endParaRPr lang="en-US" sz="190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a:lstStyle/>
        <a:p>
          <a:endParaRPr lang="es-ES"/>
        </a:p>
      </dgm:t>
    </dgm:pt>
    <dgm:pt modelId="{DBE3B06A-A77C-0747-9F53-6DD1269A83B8}">
      <dgm:prSet phldrT="[Texto]" custT="1"/>
      <dgm:spPr>
        <a:solidFill>
          <a:schemeClr val="bg1">
            <a:lumMod val="85000"/>
            <a:alpha val="35000"/>
          </a:schemeClr>
        </a:solidFill>
      </dgm:spPr>
      <dgm:t>
        <a:bodyPr/>
        <a:lstStyle/>
        <a:p>
          <a:r>
            <a:rPr lang="en-US" sz="1900" dirty="0" smtClean="0"/>
            <a:t>Lack of peace of mind (Is. 57:20-21</a:t>
          </a:r>
          <a:r>
            <a:rPr lang="en-US" sz="1900" noProof="0" dirty="0" smtClean="0"/>
            <a:t>).</a:t>
          </a:r>
          <a:endParaRPr lang="en-US" sz="190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FFD1CF78-CAD6-2748-B80B-88694D8CA95E}">
      <dgm:prSet phldrT="[Texto]" custT="1"/>
      <dgm:spPr>
        <a:solidFill>
          <a:schemeClr val="bg1">
            <a:lumMod val="85000"/>
            <a:alpha val="35000"/>
          </a:schemeClr>
        </a:solidFill>
      </dgm:spPr>
      <dgm:t>
        <a:bodyPr/>
        <a:lstStyle/>
        <a:p>
          <a:r>
            <a:rPr lang="en-US" sz="1900" noProof="0" dirty="0" smtClean="0"/>
            <a:t>Bound to the constant habit of sinning </a:t>
          </a:r>
          <a:r>
            <a:rPr lang="en-US" sz="1900" dirty="0" smtClean="0"/>
            <a:t>(John 8:34</a:t>
          </a:r>
          <a:r>
            <a:rPr lang="en-US" sz="1900" noProof="0" dirty="0" smtClean="0"/>
            <a:t>).</a:t>
          </a:r>
          <a:endParaRPr lang="en-US" sz="1900" noProof="0" dirty="0"/>
        </a:p>
      </dgm:t>
    </dgm:pt>
    <dgm:pt modelId="{590F8CCE-F55B-F14B-897F-5BA7D64369E8}" type="parTrans" cxnId="{EA961390-D3B4-0E4C-9D78-7D33790DC9B7}">
      <dgm:prSet/>
      <dgm:spPr/>
      <dgm:t>
        <a:bodyPr/>
        <a:lstStyle/>
        <a:p>
          <a:endParaRPr lang="es-ES"/>
        </a:p>
      </dgm:t>
    </dgm:pt>
    <dgm:pt modelId="{A16950F4-0A0D-374B-8843-FF25FAA29258}" type="sibTrans" cxnId="{EA961390-D3B4-0E4C-9D78-7D33790DC9B7}">
      <dgm:prSet/>
      <dgm:spPr/>
      <dgm:t>
        <a:bodyPr/>
        <a:lstStyle/>
        <a:p>
          <a:endParaRPr lang="es-ES"/>
        </a:p>
      </dgm:t>
    </dgm:pt>
    <dgm:pt modelId="{2B66375A-F341-CE4C-BA09-C2CFEC30B350}">
      <dgm:prSet phldrT="[Texto]" custT="1"/>
      <dgm:spPr>
        <a:solidFill>
          <a:schemeClr val="bg1">
            <a:lumMod val="85000"/>
            <a:alpha val="35000"/>
          </a:schemeClr>
        </a:solidFill>
      </dgm:spPr>
      <dgm:t>
        <a:bodyPr/>
        <a:lstStyle/>
        <a:p>
          <a:r>
            <a:rPr lang="en-US" sz="1900" noProof="0" dirty="0" smtClean="0"/>
            <a:t>Physical death (Gen. 2:17; 1 Cor. 15:56).</a:t>
          </a:r>
          <a:endParaRPr lang="en-US" sz="1900" noProof="0" dirty="0"/>
        </a:p>
      </dgm:t>
    </dgm:pt>
    <dgm:pt modelId="{2DB4C0D8-A810-0142-BA3D-226E80884ECC}" type="parTrans" cxnId="{23C9FE1B-36C6-4B46-B13A-926506F0ADB6}">
      <dgm:prSet/>
      <dgm:spPr/>
      <dgm:t>
        <a:bodyPr/>
        <a:lstStyle/>
        <a:p>
          <a:endParaRPr lang="es-ES"/>
        </a:p>
      </dgm:t>
    </dgm:pt>
    <dgm:pt modelId="{4B6E846C-25FA-E542-8548-C58736950C9A}" type="sibTrans" cxnId="{23C9FE1B-36C6-4B46-B13A-926506F0ADB6}">
      <dgm:prSet/>
      <dgm:spPr/>
      <dgm:t>
        <a:bodyPr/>
        <a:lstStyle/>
        <a:p>
          <a:endParaRPr lang="es-ES"/>
        </a:p>
      </dgm:t>
    </dgm:pt>
    <dgm:pt modelId="{3F6A6E63-4D70-7545-94B9-AC297821C5AF}">
      <dgm:prSet phldrT="[Texto]" custT="1"/>
      <dgm:spPr>
        <a:solidFill>
          <a:schemeClr val="bg1">
            <a:lumMod val="85000"/>
            <a:alpha val="35000"/>
          </a:schemeClr>
        </a:solidFill>
      </dgm:spPr>
      <dgm:t>
        <a:bodyPr/>
        <a:lstStyle/>
        <a:p>
          <a:r>
            <a:rPr lang="en-US" sz="1900" noProof="0" dirty="0" smtClean="0"/>
            <a:t>Lack of will to live (Eph. 2:1).</a:t>
          </a:r>
          <a:endParaRPr lang="en-US" sz="1900" noProof="0" dirty="0"/>
        </a:p>
      </dgm:t>
    </dgm:pt>
    <dgm:pt modelId="{6B2D5488-29BF-B844-B36A-C6D3612395CB}" type="parTrans" cxnId="{BE38A68A-1B7D-394C-939D-590058DB7EB6}">
      <dgm:prSet/>
      <dgm:spPr/>
      <dgm:t>
        <a:bodyPr/>
        <a:lstStyle/>
        <a:p>
          <a:endParaRPr lang="es-ES"/>
        </a:p>
      </dgm:t>
    </dgm:pt>
    <dgm:pt modelId="{063C29EF-502C-4F43-A329-41ABCB3357F3}" type="sibTrans" cxnId="{BE38A68A-1B7D-394C-939D-590058DB7EB6}">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E81A8C21-8501-204D-B528-4349928EFF0E}" type="pres">
      <dgm:prSet presAssocID="{B305ED38-F530-C843-B1D1-10AF3EF41E7D}" presName="FiveNodes_1" presStyleLbl="node1" presStyleIdx="0" presStyleCnt="5">
        <dgm:presLayoutVars>
          <dgm:bulletEnabled val="1"/>
        </dgm:presLayoutVars>
      </dgm:prSet>
      <dgm:spPr/>
      <dgm:t>
        <a:bodyPr/>
        <a:lstStyle/>
        <a:p>
          <a:endParaRPr lang="es-ES"/>
        </a:p>
      </dgm:t>
    </dgm:pt>
    <dgm:pt modelId="{0579959C-9BD4-3F40-8FB3-C0F3DF90D681}" type="pres">
      <dgm:prSet presAssocID="{B305ED38-F530-C843-B1D1-10AF3EF41E7D}" presName="FiveNodes_2" presStyleLbl="node1" presStyleIdx="1" presStyleCnt="5">
        <dgm:presLayoutVars>
          <dgm:bulletEnabled val="1"/>
        </dgm:presLayoutVars>
      </dgm:prSet>
      <dgm:spPr/>
      <dgm:t>
        <a:bodyPr/>
        <a:lstStyle/>
        <a:p>
          <a:endParaRPr lang="es-ES"/>
        </a:p>
      </dgm:t>
    </dgm:pt>
    <dgm:pt modelId="{AED74C92-10BA-F44D-9908-F6B41436722D}" type="pres">
      <dgm:prSet presAssocID="{B305ED38-F530-C843-B1D1-10AF3EF41E7D}" presName="FiveNodes_3" presStyleLbl="node1" presStyleIdx="2" presStyleCnt="5">
        <dgm:presLayoutVars>
          <dgm:bulletEnabled val="1"/>
        </dgm:presLayoutVars>
      </dgm:prSet>
      <dgm:spPr/>
      <dgm:t>
        <a:bodyPr/>
        <a:lstStyle/>
        <a:p>
          <a:endParaRPr lang="es-ES"/>
        </a:p>
      </dgm:t>
    </dgm:pt>
    <dgm:pt modelId="{94F24317-0A13-A949-BD95-EEBF5986192C}" type="pres">
      <dgm:prSet presAssocID="{B305ED38-F530-C843-B1D1-10AF3EF41E7D}" presName="FiveNodes_4" presStyleLbl="node1" presStyleIdx="3" presStyleCnt="5">
        <dgm:presLayoutVars>
          <dgm:bulletEnabled val="1"/>
        </dgm:presLayoutVars>
      </dgm:prSet>
      <dgm:spPr/>
      <dgm:t>
        <a:bodyPr/>
        <a:lstStyle/>
        <a:p>
          <a:endParaRPr lang="es-ES"/>
        </a:p>
      </dgm:t>
    </dgm:pt>
    <dgm:pt modelId="{18EEF6D6-2EB5-A844-B6D7-AD58F0463407}" type="pres">
      <dgm:prSet presAssocID="{B305ED38-F530-C843-B1D1-10AF3EF41E7D}" presName="FiveNodes_5" presStyleLbl="node1" presStyleIdx="4" presStyleCnt="5">
        <dgm:presLayoutVars>
          <dgm:bulletEnabled val="1"/>
        </dgm:presLayoutVars>
      </dgm:prSet>
      <dgm:spPr/>
      <dgm:t>
        <a:bodyPr/>
        <a:lstStyle/>
        <a:p>
          <a:endParaRPr lang="es-ES"/>
        </a:p>
      </dgm:t>
    </dgm:pt>
    <dgm:pt modelId="{D8AB2DDB-06DE-9C4C-9AC3-8A572A91E0E6}" type="pres">
      <dgm:prSet presAssocID="{B305ED38-F530-C843-B1D1-10AF3EF41E7D}" presName="FiveConn_1-2" presStyleLbl="fgAccFollowNode1" presStyleIdx="0" presStyleCnt="4">
        <dgm:presLayoutVars>
          <dgm:bulletEnabled val="1"/>
        </dgm:presLayoutVars>
      </dgm:prSet>
      <dgm:spPr/>
      <dgm:t>
        <a:bodyPr/>
        <a:lstStyle/>
        <a:p>
          <a:endParaRPr lang="es-ES"/>
        </a:p>
      </dgm:t>
    </dgm:pt>
    <dgm:pt modelId="{85140DC4-1624-C54D-881F-CD6D530A084E}" type="pres">
      <dgm:prSet presAssocID="{B305ED38-F530-C843-B1D1-10AF3EF41E7D}" presName="FiveConn_2-3" presStyleLbl="fgAccFollowNode1" presStyleIdx="1" presStyleCnt="4">
        <dgm:presLayoutVars>
          <dgm:bulletEnabled val="1"/>
        </dgm:presLayoutVars>
      </dgm:prSet>
      <dgm:spPr/>
      <dgm:t>
        <a:bodyPr/>
        <a:lstStyle/>
        <a:p>
          <a:endParaRPr lang="es-ES"/>
        </a:p>
      </dgm:t>
    </dgm:pt>
    <dgm:pt modelId="{61ADB6AC-980F-5149-B90A-7C88C4EE2CA5}" type="pres">
      <dgm:prSet presAssocID="{B305ED38-F530-C843-B1D1-10AF3EF41E7D}" presName="FiveConn_3-4" presStyleLbl="fgAccFollowNode1" presStyleIdx="2" presStyleCnt="4">
        <dgm:presLayoutVars>
          <dgm:bulletEnabled val="1"/>
        </dgm:presLayoutVars>
      </dgm:prSet>
      <dgm:spPr/>
      <dgm:t>
        <a:bodyPr/>
        <a:lstStyle/>
        <a:p>
          <a:endParaRPr lang="es-ES"/>
        </a:p>
      </dgm:t>
    </dgm:pt>
    <dgm:pt modelId="{18CA1D7C-F2FD-3649-A972-562D59306131}" type="pres">
      <dgm:prSet presAssocID="{B305ED38-F530-C843-B1D1-10AF3EF41E7D}" presName="FiveConn_4-5" presStyleLbl="fgAccFollowNode1" presStyleIdx="3" presStyleCnt="4">
        <dgm:presLayoutVars>
          <dgm:bulletEnabled val="1"/>
        </dgm:presLayoutVars>
      </dgm:prSet>
      <dgm:spPr/>
      <dgm:t>
        <a:bodyPr/>
        <a:lstStyle/>
        <a:p>
          <a:endParaRPr lang="es-ES"/>
        </a:p>
      </dgm:t>
    </dgm:pt>
    <dgm:pt modelId="{1F119BD5-8806-9C40-80C5-0839789E3B18}" type="pres">
      <dgm:prSet presAssocID="{B305ED38-F530-C843-B1D1-10AF3EF41E7D}" presName="FiveNodes_1_text" presStyleLbl="node1" presStyleIdx="4" presStyleCnt="5">
        <dgm:presLayoutVars>
          <dgm:bulletEnabled val="1"/>
        </dgm:presLayoutVars>
      </dgm:prSet>
      <dgm:spPr/>
      <dgm:t>
        <a:bodyPr/>
        <a:lstStyle/>
        <a:p>
          <a:endParaRPr lang="es-ES"/>
        </a:p>
      </dgm:t>
    </dgm:pt>
    <dgm:pt modelId="{7066D4B8-CFEA-1D4B-BDC4-C165F89D0A67}" type="pres">
      <dgm:prSet presAssocID="{B305ED38-F530-C843-B1D1-10AF3EF41E7D}" presName="FiveNodes_2_text" presStyleLbl="node1" presStyleIdx="4" presStyleCnt="5">
        <dgm:presLayoutVars>
          <dgm:bulletEnabled val="1"/>
        </dgm:presLayoutVars>
      </dgm:prSet>
      <dgm:spPr/>
      <dgm:t>
        <a:bodyPr/>
        <a:lstStyle/>
        <a:p>
          <a:endParaRPr lang="es-ES"/>
        </a:p>
      </dgm:t>
    </dgm:pt>
    <dgm:pt modelId="{975AA192-8D38-2746-AE2F-C5590993B5A1}" type="pres">
      <dgm:prSet presAssocID="{B305ED38-F530-C843-B1D1-10AF3EF41E7D}" presName="FiveNodes_3_text" presStyleLbl="node1" presStyleIdx="4" presStyleCnt="5">
        <dgm:presLayoutVars>
          <dgm:bulletEnabled val="1"/>
        </dgm:presLayoutVars>
      </dgm:prSet>
      <dgm:spPr/>
      <dgm:t>
        <a:bodyPr/>
        <a:lstStyle/>
        <a:p>
          <a:endParaRPr lang="es-ES"/>
        </a:p>
      </dgm:t>
    </dgm:pt>
    <dgm:pt modelId="{CC8E31D4-DD5C-C44A-B224-D9624F0406B8}" type="pres">
      <dgm:prSet presAssocID="{B305ED38-F530-C843-B1D1-10AF3EF41E7D}" presName="FiveNodes_4_text" presStyleLbl="node1" presStyleIdx="4" presStyleCnt="5">
        <dgm:presLayoutVars>
          <dgm:bulletEnabled val="1"/>
        </dgm:presLayoutVars>
      </dgm:prSet>
      <dgm:spPr/>
      <dgm:t>
        <a:bodyPr/>
        <a:lstStyle/>
        <a:p>
          <a:endParaRPr lang="es-ES"/>
        </a:p>
      </dgm:t>
    </dgm:pt>
    <dgm:pt modelId="{6454A879-A8A2-1A4C-B6E4-737FE4E2EC30}" type="pres">
      <dgm:prSet presAssocID="{B305ED38-F530-C843-B1D1-10AF3EF41E7D}" presName="FiveNodes_5_text" presStyleLbl="node1" presStyleIdx="4" presStyleCnt="5">
        <dgm:presLayoutVars>
          <dgm:bulletEnabled val="1"/>
        </dgm:presLayoutVars>
      </dgm:prSet>
      <dgm:spPr/>
      <dgm:t>
        <a:bodyPr/>
        <a:lstStyle/>
        <a:p>
          <a:endParaRPr lang="es-ES"/>
        </a:p>
      </dgm:t>
    </dgm:pt>
  </dgm:ptLst>
  <dgm:cxnLst>
    <dgm:cxn modelId="{E5DD2C2F-9ED3-E24F-9DAE-24263B00AE28}" type="presOf" srcId="{FFD1CF78-CAD6-2748-B80B-88694D8CA95E}" destId="{975AA192-8D38-2746-AE2F-C5590993B5A1}" srcOrd="1" destOrd="0" presId="urn:microsoft.com/office/officeart/2005/8/layout/vProcess5"/>
    <dgm:cxn modelId="{23C9FE1B-36C6-4B46-B13A-926506F0ADB6}" srcId="{B305ED38-F530-C843-B1D1-10AF3EF41E7D}" destId="{2B66375A-F341-CE4C-BA09-C2CFEC30B350}" srcOrd="3" destOrd="0" parTransId="{2DB4C0D8-A810-0142-BA3D-226E80884ECC}" sibTransId="{4B6E846C-25FA-E542-8548-C58736950C9A}"/>
    <dgm:cxn modelId="{FCA8F26D-FA4B-5846-961F-C71FFFD25CFF}" type="presOf" srcId="{B305ED38-F530-C843-B1D1-10AF3EF41E7D}" destId="{9F94288C-7E0F-B84F-B5F6-EB41E2ADD45B}" srcOrd="0" destOrd="0" presId="urn:microsoft.com/office/officeart/2005/8/layout/vProcess5"/>
    <dgm:cxn modelId="{A7E55725-493A-6245-BD5D-712F6A026BA7}" type="presOf" srcId="{FFD1CF78-CAD6-2748-B80B-88694D8CA95E}" destId="{AED74C92-10BA-F44D-9908-F6B41436722D}" srcOrd="0" destOrd="0" presId="urn:microsoft.com/office/officeart/2005/8/layout/vProcess5"/>
    <dgm:cxn modelId="{D6471058-97E0-5748-8398-321148E9096B}" type="presOf" srcId="{2B66375A-F341-CE4C-BA09-C2CFEC30B350}" destId="{94F24317-0A13-A949-BD95-EEBF5986192C}" srcOrd="0" destOrd="0" presId="urn:microsoft.com/office/officeart/2005/8/layout/vProcess5"/>
    <dgm:cxn modelId="{1D72A874-EBC3-D149-B982-A12C79311CB0}" type="presOf" srcId="{A16950F4-0A0D-374B-8843-FF25FAA29258}" destId="{61ADB6AC-980F-5149-B90A-7C88C4EE2CA5}" srcOrd="0" destOrd="0" presId="urn:microsoft.com/office/officeart/2005/8/layout/vProcess5"/>
    <dgm:cxn modelId="{BE38A68A-1B7D-394C-939D-590058DB7EB6}" srcId="{B305ED38-F530-C843-B1D1-10AF3EF41E7D}" destId="{3F6A6E63-4D70-7545-94B9-AC297821C5AF}" srcOrd="4" destOrd="0" parTransId="{6B2D5488-29BF-B844-B36A-C6D3612395CB}" sibTransId="{063C29EF-502C-4F43-A329-41ABCB3357F3}"/>
    <dgm:cxn modelId="{96424032-0564-DC40-B367-4B61658A7165}" type="presOf" srcId="{DBE3B06A-A77C-0747-9F53-6DD1269A83B8}" destId="{0579959C-9BD4-3F40-8FB3-C0F3DF90D681}" srcOrd="0" destOrd="0" presId="urn:microsoft.com/office/officeart/2005/8/layout/vProcess5"/>
    <dgm:cxn modelId="{CAEB7646-B383-A246-B316-B414D42A0BD7}" type="presOf" srcId="{A85B2CA5-E8D2-824A-8A3A-CC78402DD2AF}" destId="{D8AB2DDB-06DE-9C4C-9AC3-8A572A91E0E6}" srcOrd="0" destOrd="0" presId="urn:microsoft.com/office/officeart/2005/8/layout/vProcess5"/>
    <dgm:cxn modelId="{A35149CA-0D63-DB42-B12C-27C55D553F6F}" type="presOf" srcId="{3F6A6E63-4D70-7545-94B9-AC297821C5AF}" destId="{6454A879-A8A2-1A4C-B6E4-737FE4E2EC30}" srcOrd="1" destOrd="0" presId="urn:microsoft.com/office/officeart/2005/8/layout/vProcess5"/>
    <dgm:cxn modelId="{101731C8-8783-9B44-843E-9C008061CF15}" type="presOf" srcId="{DBE3B06A-A77C-0747-9F53-6DD1269A83B8}" destId="{7066D4B8-CFEA-1D4B-BDC4-C165F89D0A67}" srcOrd="1" destOrd="0" presId="urn:microsoft.com/office/officeart/2005/8/layout/vProcess5"/>
    <dgm:cxn modelId="{4A03E39B-FB6D-6A41-B290-E6139F00E3C8}" srcId="{B305ED38-F530-C843-B1D1-10AF3EF41E7D}" destId="{DBE3B06A-A77C-0747-9F53-6DD1269A83B8}" srcOrd="1" destOrd="0" parTransId="{C65807F1-53C9-C540-AEFB-BAFBAB56EA9E}" sibTransId="{1E95A1BE-4224-1645-9BCA-940A28285E4B}"/>
    <dgm:cxn modelId="{7D802D57-5241-DE40-A21E-A14FE8662F86}" type="presOf" srcId="{B30E2A98-F02C-D44D-9229-2386CBA73FA3}" destId="{1F119BD5-8806-9C40-80C5-0839789E3B18}" srcOrd="1" destOrd="0" presId="urn:microsoft.com/office/officeart/2005/8/layout/vProcess5"/>
    <dgm:cxn modelId="{AE31C472-12CE-7F4B-A951-C59A774CF890}" type="presOf" srcId="{2B66375A-F341-CE4C-BA09-C2CFEC30B350}" destId="{CC8E31D4-DD5C-C44A-B224-D9624F0406B8}" srcOrd="1"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C544A6CF-E55E-2A43-AC23-0D3F43A4C5AB}" type="presOf" srcId="{3F6A6E63-4D70-7545-94B9-AC297821C5AF}" destId="{18EEF6D6-2EB5-A844-B6D7-AD58F0463407}" srcOrd="0" destOrd="0" presId="urn:microsoft.com/office/officeart/2005/8/layout/vProcess5"/>
    <dgm:cxn modelId="{93D8297E-BDBC-9643-BE9E-DF69DBC4D30C}" type="presOf" srcId="{4B6E846C-25FA-E542-8548-C58736950C9A}" destId="{18CA1D7C-F2FD-3649-A972-562D59306131}" srcOrd="0" destOrd="0" presId="urn:microsoft.com/office/officeart/2005/8/layout/vProcess5"/>
    <dgm:cxn modelId="{8CCD49B3-7F40-4245-87C1-6AF11D224A3C}" type="presOf" srcId="{1E95A1BE-4224-1645-9BCA-940A28285E4B}" destId="{85140DC4-1624-C54D-881F-CD6D530A084E}" srcOrd="0" destOrd="0" presId="urn:microsoft.com/office/officeart/2005/8/layout/vProcess5"/>
    <dgm:cxn modelId="{2C93280A-0BC2-F44F-8003-0E71079C0118}" type="presOf" srcId="{B30E2A98-F02C-D44D-9229-2386CBA73FA3}" destId="{E81A8C21-8501-204D-B528-4349928EFF0E}" srcOrd="0" destOrd="0" presId="urn:microsoft.com/office/officeart/2005/8/layout/vProcess5"/>
    <dgm:cxn modelId="{EA961390-D3B4-0E4C-9D78-7D33790DC9B7}" srcId="{B305ED38-F530-C843-B1D1-10AF3EF41E7D}" destId="{FFD1CF78-CAD6-2748-B80B-88694D8CA95E}" srcOrd="2" destOrd="0" parTransId="{590F8CCE-F55B-F14B-897F-5BA7D64369E8}" sibTransId="{A16950F4-0A0D-374B-8843-FF25FAA29258}"/>
    <dgm:cxn modelId="{0CB524BF-2414-0648-B7F4-BCF212EDF9F0}" type="presParOf" srcId="{9F94288C-7E0F-B84F-B5F6-EB41E2ADD45B}" destId="{539CFAB6-E89B-7448-965E-9FBAB9302123}" srcOrd="0" destOrd="0" presId="urn:microsoft.com/office/officeart/2005/8/layout/vProcess5"/>
    <dgm:cxn modelId="{ACEC9405-F051-1146-9D04-89325BE63C82}" type="presParOf" srcId="{9F94288C-7E0F-B84F-B5F6-EB41E2ADD45B}" destId="{E81A8C21-8501-204D-B528-4349928EFF0E}" srcOrd="1" destOrd="0" presId="urn:microsoft.com/office/officeart/2005/8/layout/vProcess5"/>
    <dgm:cxn modelId="{86E674C9-F73E-0D4B-A97F-3E23A3C5E19F}" type="presParOf" srcId="{9F94288C-7E0F-B84F-B5F6-EB41E2ADD45B}" destId="{0579959C-9BD4-3F40-8FB3-C0F3DF90D681}" srcOrd="2" destOrd="0" presId="urn:microsoft.com/office/officeart/2005/8/layout/vProcess5"/>
    <dgm:cxn modelId="{83EC2635-0241-2145-901B-DA9EA222476D}" type="presParOf" srcId="{9F94288C-7E0F-B84F-B5F6-EB41E2ADD45B}" destId="{AED74C92-10BA-F44D-9908-F6B41436722D}" srcOrd="3" destOrd="0" presId="urn:microsoft.com/office/officeart/2005/8/layout/vProcess5"/>
    <dgm:cxn modelId="{A83657DD-024B-A443-9929-76FFC6B835F0}" type="presParOf" srcId="{9F94288C-7E0F-B84F-B5F6-EB41E2ADD45B}" destId="{94F24317-0A13-A949-BD95-EEBF5986192C}" srcOrd="4" destOrd="0" presId="urn:microsoft.com/office/officeart/2005/8/layout/vProcess5"/>
    <dgm:cxn modelId="{EEF8CA44-FC8D-6442-84F6-5FF72A21D3EA}" type="presParOf" srcId="{9F94288C-7E0F-B84F-B5F6-EB41E2ADD45B}" destId="{18EEF6D6-2EB5-A844-B6D7-AD58F0463407}" srcOrd="5" destOrd="0" presId="urn:microsoft.com/office/officeart/2005/8/layout/vProcess5"/>
    <dgm:cxn modelId="{7ACD3D3C-F10A-184D-926A-0C3FE056ED17}" type="presParOf" srcId="{9F94288C-7E0F-B84F-B5F6-EB41E2ADD45B}" destId="{D8AB2DDB-06DE-9C4C-9AC3-8A572A91E0E6}" srcOrd="6" destOrd="0" presId="urn:microsoft.com/office/officeart/2005/8/layout/vProcess5"/>
    <dgm:cxn modelId="{FE5ABDB1-8512-A945-B528-E8871B63B4DD}" type="presParOf" srcId="{9F94288C-7E0F-B84F-B5F6-EB41E2ADD45B}" destId="{85140DC4-1624-C54D-881F-CD6D530A084E}" srcOrd="7" destOrd="0" presId="urn:microsoft.com/office/officeart/2005/8/layout/vProcess5"/>
    <dgm:cxn modelId="{223F516C-9D74-BF4D-95E4-E2FA75E741DB}" type="presParOf" srcId="{9F94288C-7E0F-B84F-B5F6-EB41E2ADD45B}" destId="{61ADB6AC-980F-5149-B90A-7C88C4EE2CA5}" srcOrd="8" destOrd="0" presId="urn:microsoft.com/office/officeart/2005/8/layout/vProcess5"/>
    <dgm:cxn modelId="{CD3E6CDA-7594-8F47-91D7-C624E8A9F54D}" type="presParOf" srcId="{9F94288C-7E0F-B84F-B5F6-EB41E2ADD45B}" destId="{18CA1D7C-F2FD-3649-A972-562D59306131}" srcOrd="9" destOrd="0" presId="urn:microsoft.com/office/officeart/2005/8/layout/vProcess5"/>
    <dgm:cxn modelId="{C874DEF5-FF55-BC48-B9FC-931A8B1C7FB5}" type="presParOf" srcId="{9F94288C-7E0F-B84F-B5F6-EB41E2ADD45B}" destId="{1F119BD5-8806-9C40-80C5-0839789E3B18}" srcOrd="10" destOrd="0" presId="urn:microsoft.com/office/officeart/2005/8/layout/vProcess5"/>
    <dgm:cxn modelId="{A8F70DA6-9DC9-E842-B5B5-739C286EFF35}" type="presParOf" srcId="{9F94288C-7E0F-B84F-B5F6-EB41E2ADD45B}" destId="{7066D4B8-CFEA-1D4B-BDC4-C165F89D0A67}" srcOrd="11" destOrd="0" presId="urn:microsoft.com/office/officeart/2005/8/layout/vProcess5"/>
    <dgm:cxn modelId="{8B1EC93F-9AC7-C443-B052-CF7A9BC0C3E5}" type="presParOf" srcId="{9F94288C-7E0F-B84F-B5F6-EB41E2ADD45B}" destId="{975AA192-8D38-2746-AE2F-C5590993B5A1}" srcOrd="12" destOrd="0" presId="urn:microsoft.com/office/officeart/2005/8/layout/vProcess5"/>
    <dgm:cxn modelId="{9F9AB943-D7FB-5945-B67F-4E97CB087E2F}" type="presParOf" srcId="{9F94288C-7E0F-B84F-B5F6-EB41E2ADD45B}" destId="{CC8E31D4-DD5C-C44A-B224-D9624F0406B8}" srcOrd="13" destOrd="0" presId="urn:microsoft.com/office/officeart/2005/8/layout/vProcess5"/>
    <dgm:cxn modelId="{28977A46-F36D-4B42-9CAF-CF4CC95C86F5}" type="presParOf" srcId="{9F94288C-7E0F-B84F-B5F6-EB41E2ADD45B}" destId="{6454A879-A8A2-1A4C-B6E4-737FE4E2EC3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a:lstStyle/>
        <a:p>
          <a:r>
            <a:rPr lang="en-US" sz="2000" noProof="0" dirty="0" smtClean="0"/>
            <a:t>Filth (Is. 64:6; Ps. 106:39).</a:t>
          </a:r>
          <a:endParaRPr lang="en-US" sz="200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a:lstStyle/>
        <a:p>
          <a:endParaRPr lang="es-ES"/>
        </a:p>
      </dgm:t>
    </dgm:pt>
    <dgm:pt modelId="{DBE3B06A-A77C-0747-9F53-6DD1269A83B8}">
      <dgm:prSet phldrT="[Texto]" custT="1"/>
      <dgm:spPr>
        <a:solidFill>
          <a:schemeClr val="bg1">
            <a:lumMod val="85000"/>
            <a:alpha val="35000"/>
          </a:schemeClr>
        </a:solidFill>
      </dgm:spPr>
      <dgm:t>
        <a:bodyPr/>
        <a:lstStyle/>
        <a:p>
          <a:r>
            <a:rPr lang="en-US" sz="2000" dirty="0" smtClean="0"/>
            <a:t>Guilt (Ezra 9:6; Gen. 3:10</a:t>
          </a:r>
          <a:r>
            <a:rPr lang="en-US" sz="2000" noProof="0" dirty="0" smtClean="0"/>
            <a:t>).</a:t>
          </a:r>
          <a:endParaRPr lang="en-US" sz="200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FFD1CF78-CAD6-2748-B80B-88694D8CA95E}">
      <dgm:prSet phldrT="[Texto]" custT="1"/>
      <dgm:spPr>
        <a:solidFill>
          <a:schemeClr val="bg1">
            <a:lumMod val="85000"/>
            <a:alpha val="35000"/>
          </a:schemeClr>
        </a:solidFill>
      </dgm:spPr>
      <dgm:t>
        <a:bodyPr/>
        <a:lstStyle/>
        <a:p>
          <a:r>
            <a:rPr lang="en-US" sz="2000" noProof="0" dirty="0" smtClean="0"/>
            <a:t>Separation from God </a:t>
          </a:r>
          <a:r>
            <a:rPr lang="en-US" sz="2000" dirty="0" smtClean="0"/>
            <a:t>(Is. 1:15; 59:2</a:t>
          </a:r>
          <a:r>
            <a:rPr lang="en-US" sz="2000" noProof="0" dirty="0" smtClean="0"/>
            <a:t>).</a:t>
          </a:r>
          <a:endParaRPr lang="en-US" sz="2000" noProof="0" dirty="0"/>
        </a:p>
      </dgm:t>
    </dgm:pt>
    <dgm:pt modelId="{590F8CCE-F55B-F14B-897F-5BA7D64369E8}" type="parTrans" cxnId="{EA961390-D3B4-0E4C-9D78-7D33790DC9B7}">
      <dgm:prSet/>
      <dgm:spPr/>
      <dgm:t>
        <a:bodyPr/>
        <a:lstStyle/>
        <a:p>
          <a:endParaRPr lang="es-ES"/>
        </a:p>
      </dgm:t>
    </dgm:pt>
    <dgm:pt modelId="{A16950F4-0A0D-374B-8843-FF25FAA29258}" type="sibTrans" cxnId="{EA961390-D3B4-0E4C-9D78-7D33790DC9B7}">
      <dgm:prSet/>
      <dgm:spPr/>
      <dgm:t>
        <a:bodyPr/>
        <a:lstStyle/>
        <a:p>
          <a:endParaRPr lang="es-ES"/>
        </a:p>
      </dgm:t>
    </dgm:pt>
    <dgm:pt modelId="{2B66375A-F341-CE4C-BA09-C2CFEC30B350}">
      <dgm:prSet phldrT="[Texto]" custT="1"/>
      <dgm:spPr>
        <a:solidFill>
          <a:schemeClr val="bg1">
            <a:lumMod val="85000"/>
            <a:alpha val="35000"/>
          </a:schemeClr>
        </a:solidFill>
      </dgm:spPr>
      <dgm:t>
        <a:bodyPr rIns="0"/>
        <a:lstStyle/>
        <a:p>
          <a:endParaRPr lang="en-US" sz="1900" spc="-60" noProof="0" dirty="0"/>
        </a:p>
      </dgm:t>
    </dgm:pt>
    <dgm:pt modelId="{2DB4C0D8-A810-0142-BA3D-226E80884ECC}" type="parTrans" cxnId="{23C9FE1B-36C6-4B46-B13A-926506F0ADB6}">
      <dgm:prSet/>
      <dgm:spPr/>
      <dgm:t>
        <a:bodyPr/>
        <a:lstStyle/>
        <a:p>
          <a:endParaRPr lang="es-ES"/>
        </a:p>
      </dgm:t>
    </dgm:pt>
    <dgm:pt modelId="{4B6E846C-25FA-E542-8548-C58736950C9A}" type="sibTrans" cxnId="{23C9FE1B-36C6-4B46-B13A-926506F0ADB6}">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C6D51472-94CE-E349-98D2-92F469B5DF86}" type="pres">
      <dgm:prSet presAssocID="{B305ED38-F530-C843-B1D1-10AF3EF41E7D}" presName="FourNodes_1" presStyleLbl="node1" presStyleIdx="0" presStyleCnt="4">
        <dgm:presLayoutVars>
          <dgm:bulletEnabled val="1"/>
        </dgm:presLayoutVars>
      </dgm:prSet>
      <dgm:spPr/>
      <dgm:t>
        <a:bodyPr/>
        <a:lstStyle/>
        <a:p>
          <a:endParaRPr lang="es-ES"/>
        </a:p>
      </dgm:t>
    </dgm:pt>
    <dgm:pt modelId="{671B617F-38B7-264F-9F5B-AA4A8D508CA4}" type="pres">
      <dgm:prSet presAssocID="{B305ED38-F530-C843-B1D1-10AF3EF41E7D}" presName="FourNodes_2" presStyleLbl="node1" presStyleIdx="1" presStyleCnt="4">
        <dgm:presLayoutVars>
          <dgm:bulletEnabled val="1"/>
        </dgm:presLayoutVars>
      </dgm:prSet>
      <dgm:spPr/>
      <dgm:t>
        <a:bodyPr/>
        <a:lstStyle/>
        <a:p>
          <a:endParaRPr lang="es-ES"/>
        </a:p>
      </dgm:t>
    </dgm:pt>
    <dgm:pt modelId="{67FD1AAF-CF7F-5042-9CA5-4E8D2BE977B4}" type="pres">
      <dgm:prSet presAssocID="{B305ED38-F530-C843-B1D1-10AF3EF41E7D}" presName="FourNodes_3" presStyleLbl="node1" presStyleIdx="2" presStyleCnt="4">
        <dgm:presLayoutVars>
          <dgm:bulletEnabled val="1"/>
        </dgm:presLayoutVars>
      </dgm:prSet>
      <dgm:spPr/>
      <dgm:t>
        <a:bodyPr/>
        <a:lstStyle/>
        <a:p>
          <a:endParaRPr lang="es-ES"/>
        </a:p>
      </dgm:t>
    </dgm:pt>
    <dgm:pt modelId="{65849B71-87A4-6447-9D7E-0CE3AD850CD2}" type="pres">
      <dgm:prSet presAssocID="{B305ED38-F530-C843-B1D1-10AF3EF41E7D}" presName="FourNodes_4" presStyleLbl="node1" presStyleIdx="3" presStyleCnt="4">
        <dgm:presLayoutVars>
          <dgm:bulletEnabled val="1"/>
        </dgm:presLayoutVars>
      </dgm:prSet>
      <dgm:spPr/>
      <dgm:t>
        <a:bodyPr/>
        <a:lstStyle/>
        <a:p>
          <a:endParaRPr lang="es-ES"/>
        </a:p>
      </dgm:t>
    </dgm:pt>
    <dgm:pt modelId="{98827BC4-50E0-5443-A0E5-FEF1BFF531CB}" type="pres">
      <dgm:prSet presAssocID="{B305ED38-F530-C843-B1D1-10AF3EF41E7D}" presName="FourConn_1-2" presStyleLbl="fgAccFollowNode1" presStyleIdx="0" presStyleCnt="3">
        <dgm:presLayoutVars>
          <dgm:bulletEnabled val="1"/>
        </dgm:presLayoutVars>
      </dgm:prSet>
      <dgm:spPr/>
      <dgm:t>
        <a:bodyPr/>
        <a:lstStyle/>
        <a:p>
          <a:endParaRPr lang="es-ES"/>
        </a:p>
      </dgm:t>
    </dgm:pt>
    <dgm:pt modelId="{17578FED-61BC-FF45-BDAF-071AD4715C32}" type="pres">
      <dgm:prSet presAssocID="{B305ED38-F530-C843-B1D1-10AF3EF41E7D}" presName="FourConn_2-3" presStyleLbl="fgAccFollowNode1" presStyleIdx="1" presStyleCnt="3">
        <dgm:presLayoutVars>
          <dgm:bulletEnabled val="1"/>
        </dgm:presLayoutVars>
      </dgm:prSet>
      <dgm:spPr/>
      <dgm:t>
        <a:bodyPr/>
        <a:lstStyle/>
        <a:p>
          <a:endParaRPr lang="es-ES"/>
        </a:p>
      </dgm:t>
    </dgm:pt>
    <dgm:pt modelId="{F9998436-91BB-764C-9828-3A54592345B4}" type="pres">
      <dgm:prSet presAssocID="{B305ED38-F530-C843-B1D1-10AF3EF41E7D}" presName="FourConn_3-4" presStyleLbl="fgAccFollowNode1" presStyleIdx="2" presStyleCnt="3">
        <dgm:presLayoutVars>
          <dgm:bulletEnabled val="1"/>
        </dgm:presLayoutVars>
      </dgm:prSet>
      <dgm:spPr/>
      <dgm:t>
        <a:bodyPr/>
        <a:lstStyle/>
        <a:p>
          <a:endParaRPr lang="es-ES"/>
        </a:p>
      </dgm:t>
    </dgm:pt>
    <dgm:pt modelId="{9EE5B786-FD67-234B-B23C-64CA3DC8F4C3}" type="pres">
      <dgm:prSet presAssocID="{B305ED38-F530-C843-B1D1-10AF3EF41E7D}" presName="FourNodes_1_text" presStyleLbl="node1" presStyleIdx="3" presStyleCnt="4">
        <dgm:presLayoutVars>
          <dgm:bulletEnabled val="1"/>
        </dgm:presLayoutVars>
      </dgm:prSet>
      <dgm:spPr/>
      <dgm:t>
        <a:bodyPr/>
        <a:lstStyle/>
        <a:p>
          <a:endParaRPr lang="es-ES"/>
        </a:p>
      </dgm:t>
    </dgm:pt>
    <dgm:pt modelId="{58DC0B3F-B5FC-B24C-9BAE-BA94788F93CB}" type="pres">
      <dgm:prSet presAssocID="{B305ED38-F530-C843-B1D1-10AF3EF41E7D}" presName="FourNodes_2_text" presStyleLbl="node1" presStyleIdx="3" presStyleCnt="4">
        <dgm:presLayoutVars>
          <dgm:bulletEnabled val="1"/>
        </dgm:presLayoutVars>
      </dgm:prSet>
      <dgm:spPr/>
      <dgm:t>
        <a:bodyPr/>
        <a:lstStyle/>
        <a:p>
          <a:endParaRPr lang="es-ES"/>
        </a:p>
      </dgm:t>
    </dgm:pt>
    <dgm:pt modelId="{75B4994D-52B5-9C4E-A05B-FBD5F79FB2E5}" type="pres">
      <dgm:prSet presAssocID="{B305ED38-F530-C843-B1D1-10AF3EF41E7D}" presName="FourNodes_3_text" presStyleLbl="node1" presStyleIdx="3" presStyleCnt="4">
        <dgm:presLayoutVars>
          <dgm:bulletEnabled val="1"/>
        </dgm:presLayoutVars>
      </dgm:prSet>
      <dgm:spPr/>
      <dgm:t>
        <a:bodyPr/>
        <a:lstStyle/>
        <a:p>
          <a:endParaRPr lang="es-ES"/>
        </a:p>
      </dgm:t>
    </dgm:pt>
    <dgm:pt modelId="{A2D45000-CD4D-314E-BEBD-49D94340A21D}" type="pres">
      <dgm:prSet presAssocID="{B305ED38-F530-C843-B1D1-10AF3EF41E7D}" presName="FourNodes_4_text" presStyleLbl="node1" presStyleIdx="3" presStyleCnt="4">
        <dgm:presLayoutVars>
          <dgm:bulletEnabled val="1"/>
        </dgm:presLayoutVars>
      </dgm:prSet>
      <dgm:spPr/>
      <dgm:t>
        <a:bodyPr/>
        <a:lstStyle/>
        <a:p>
          <a:endParaRPr lang="es-ES"/>
        </a:p>
      </dgm:t>
    </dgm:pt>
  </dgm:ptLst>
  <dgm:cxnLst>
    <dgm:cxn modelId="{23C9FE1B-36C6-4B46-B13A-926506F0ADB6}" srcId="{B305ED38-F530-C843-B1D1-10AF3EF41E7D}" destId="{2B66375A-F341-CE4C-BA09-C2CFEC30B350}" srcOrd="3" destOrd="0" parTransId="{2DB4C0D8-A810-0142-BA3D-226E80884ECC}" sibTransId="{4B6E846C-25FA-E542-8548-C58736950C9A}"/>
    <dgm:cxn modelId="{BB0DFF95-F691-E34A-8587-6CB01789E427}" type="presOf" srcId="{A85B2CA5-E8D2-824A-8A3A-CC78402DD2AF}" destId="{98827BC4-50E0-5443-A0E5-FEF1BFF531CB}" srcOrd="0" destOrd="0" presId="urn:microsoft.com/office/officeart/2005/8/layout/vProcess5"/>
    <dgm:cxn modelId="{6AEE5A25-5A61-E74F-A364-3CA7078122D8}" type="presOf" srcId="{FFD1CF78-CAD6-2748-B80B-88694D8CA95E}" destId="{67FD1AAF-CF7F-5042-9CA5-4E8D2BE977B4}" srcOrd="0" destOrd="0" presId="urn:microsoft.com/office/officeart/2005/8/layout/vProcess5"/>
    <dgm:cxn modelId="{830B174C-B9A8-E349-A324-5079ECE695F9}" type="presOf" srcId="{1E95A1BE-4224-1645-9BCA-940A28285E4B}" destId="{17578FED-61BC-FF45-BDAF-071AD4715C32}" srcOrd="0" destOrd="0" presId="urn:microsoft.com/office/officeart/2005/8/layout/vProcess5"/>
    <dgm:cxn modelId="{FB0F974A-FA1E-4A40-A8BB-8A16C70424D4}" type="presOf" srcId="{B30E2A98-F02C-D44D-9229-2386CBA73FA3}" destId="{C6D51472-94CE-E349-98D2-92F469B5DF86}" srcOrd="0" destOrd="0" presId="urn:microsoft.com/office/officeart/2005/8/layout/vProcess5"/>
    <dgm:cxn modelId="{BF03D342-D34C-D449-BE67-B74569F6A80A}" type="presOf" srcId="{B305ED38-F530-C843-B1D1-10AF3EF41E7D}" destId="{9F94288C-7E0F-B84F-B5F6-EB41E2ADD45B}" srcOrd="0" destOrd="0" presId="urn:microsoft.com/office/officeart/2005/8/layout/vProcess5"/>
    <dgm:cxn modelId="{FE960226-3164-C943-9513-2724A3433756}" type="presOf" srcId="{2B66375A-F341-CE4C-BA09-C2CFEC30B350}" destId="{A2D45000-CD4D-314E-BEBD-49D94340A21D}" srcOrd="1" destOrd="0" presId="urn:microsoft.com/office/officeart/2005/8/layout/vProcess5"/>
    <dgm:cxn modelId="{0235ACAA-C984-3F45-8ABB-A02C0AD4038B}" type="presOf" srcId="{B30E2A98-F02C-D44D-9229-2386CBA73FA3}" destId="{9EE5B786-FD67-234B-B23C-64CA3DC8F4C3}" srcOrd="1" destOrd="0" presId="urn:microsoft.com/office/officeart/2005/8/layout/vProcess5"/>
    <dgm:cxn modelId="{4A03E39B-FB6D-6A41-B290-E6139F00E3C8}" srcId="{B305ED38-F530-C843-B1D1-10AF3EF41E7D}" destId="{DBE3B06A-A77C-0747-9F53-6DD1269A83B8}" srcOrd="1" destOrd="0" parTransId="{C65807F1-53C9-C540-AEFB-BAFBAB56EA9E}" sibTransId="{1E95A1BE-4224-1645-9BCA-940A28285E4B}"/>
    <dgm:cxn modelId="{F89E4F21-FEDF-A546-81B2-DB4261D4D61C}" type="presOf" srcId="{2B66375A-F341-CE4C-BA09-C2CFEC30B350}" destId="{65849B71-87A4-6447-9D7E-0CE3AD850CD2}" srcOrd="0"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C2ED5EB7-9441-784A-A29E-F6572912FC1B}" type="presOf" srcId="{DBE3B06A-A77C-0747-9F53-6DD1269A83B8}" destId="{671B617F-38B7-264F-9F5B-AA4A8D508CA4}" srcOrd="0" destOrd="0" presId="urn:microsoft.com/office/officeart/2005/8/layout/vProcess5"/>
    <dgm:cxn modelId="{DF27F5DC-1624-0C45-B113-676DCDBE0CFD}" type="presOf" srcId="{A16950F4-0A0D-374B-8843-FF25FAA29258}" destId="{F9998436-91BB-764C-9828-3A54592345B4}" srcOrd="0" destOrd="0" presId="urn:microsoft.com/office/officeart/2005/8/layout/vProcess5"/>
    <dgm:cxn modelId="{6054DBB0-5DF0-7D45-8724-4F96DD1161E1}" type="presOf" srcId="{DBE3B06A-A77C-0747-9F53-6DD1269A83B8}" destId="{58DC0B3F-B5FC-B24C-9BAE-BA94788F93CB}" srcOrd="1" destOrd="0" presId="urn:microsoft.com/office/officeart/2005/8/layout/vProcess5"/>
    <dgm:cxn modelId="{EA961390-D3B4-0E4C-9D78-7D33790DC9B7}" srcId="{B305ED38-F530-C843-B1D1-10AF3EF41E7D}" destId="{FFD1CF78-CAD6-2748-B80B-88694D8CA95E}" srcOrd="2" destOrd="0" parTransId="{590F8CCE-F55B-F14B-897F-5BA7D64369E8}" sibTransId="{A16950F4-0A0D-374B-8843-FF25FAA29258}"/>
    <dgm:cxn modelId="{4E5FE7BA-2851-A74A-92D0-1FB98D113672}" type="presOf" srcId="{FFD1CF78-CAD6-2748-B80B-88694D8CA95E}" destId="{75B4994D-52B5-9C4E-A05B-FBD5F79FB2E5}" srcOrd="1" destOrd="0" presId="urn:microsoft.com/office/officeart/2005/8/layout/vProcess5"/>
    <dgm:cxn modelId="{904FF146-DB6D-5646-8415-CF2A1F5B36A1}" type="presParOf" srcId="{9F94288C-7E0F-B84F-B5F6-EB41E2ADD45B}" destId="{539CFAB6-E89B-7448-965E-9FBAB9302123}" srcOrd="0" destOrd="0" presId="urn:microsoft.com/office/officeart/2005/8/layout/vProcess5"/>
    <dgm:cxn modelId="{45CA350A-2713-D944-A6B2-E48FA14AC578}" type="presParOf" srcId="{9F94288C-7E0F-B84F-B5F6-EB41E2ADD45B}" destId="{C6D51472-94CE-E349-98D2-92F469B5DF86}" srcOrd="1" destOrd="0" presId="urn:microsoft.com/office/officeart/2005/8/layout/vProcess5"/>
    <dgm:cxn modelId="{78B5EBB5-07B0-F947-A621-F660E3832778}" type="presParOf" srcId="{9F94288C-7E0F-B84F-B5F6-EB41E2ADD45B}" destId="{671B617F-38B7-264F-9F5B-AA4A8D508CA4}" srcOrd="2" destOrd="0" presId="urn:microsoft.com/office/officeart/2005/8/layout/vProcess5"/>
    <dgm:cxn modelId="{8B72A327-E97C-2E42-B3B5-52B19B4A8D06}" type="presParOf" srcId="{9F94288C-7E0F-B84F-B5F6-EB41E2ADD45B}" destId="{67FD1AAF-CF7F-5042-9CA5-4E8D2BE977B4}" srcOrd="3" destOrd="0" presId="urn:microsoft.com/office/officeart/2005/8/layout/vProcess5"/>
    <dgm:cxn modelId="{2E9D1795-24EE-5942-B150-6A86122D98FE}" type="presParOf" srcId="{9F94288C-7E0F-B84F-B5F6-EB41E2ADD45B}" destId="{65849B71-87A4-6447-9D7E-0CE3AD850CD2}" srcOrd="4" destOrd="0" presId="urn:microsoft.com/office/officeart/2005/8/layout/vProcess5"/>
    <dgm:cxn modelId="{DD66C4D4-6E9F-4241-A3DC-08DC274CF857}" type="presParOf" srcId="{9F94288C-7E0F-B84F-B5F6-EB41E2ADD45B}" destId="{98827BC4-50E0-5443-A0E5-FEF1BFF531CB}" srcOrd="5" destOrd="0" presId="urn:microsoft.com/office/officeart/2005/8/layout/vProcess5"/>
    <dgm:cxn modelId="{D26CFA22-6D99-3443-94B8-12186A2209EF}" type="presParOf" srcId="{9F94288C-7E0F-B84F-B5F6-EB41E2ADD45B}" destId="{17578FED-61BC-FF45-BDAF-071AD4715C32}" srcOrd="6" destOrd="0" presId="urn:microsoft.com/office/officeart/2005/8/layout/vProcess5"/>
    <dgm:cxn modelId="{C0FB2725-EB57-EF47-906B-E8FCD5CA9DA0}" type="presParOf" srcId="{9F94288C-7E0F-B84F-B5F6-EB41E2ADD45B}" destId="{F9998436-91BB-764C-9828-3A54592345B4}" srcOrd="7" destOrd="0" presId="urn:microsoft.com/office/officeart/2005/8/layout/vProcess5"/>
    <dgm:cxn modelId="{9CCAB241-5630-B244-8A4E-9675AFBDB8CB}" type="presParOf" srcId="{9F94288C-7E0F-B84F-B5F6-EB41E2ADD45B}" destId="{9EE5B786-FD67-234B-B23C-64CA3DC8F4C3}" srcOrd="8" destOrd="0" presId="urn:microsoft.com/office/officeart/2005/8/layout/vProcess5"/>
    <dgm:cxn modelId="{EF179E30-D5F0-7047-AC77-7B20B7BBBE91}" type="presParOf" srcId="{9F94288C-7E0F-B84F-B5F6-EB41E2ADD45B}" destId="{58DC0B3F-B5FC-B24C-9BAE-BA94788F93CB}" srcOrd="9" destOrd="0" presId="urn:microsoft.com/office/officeart/2005/8/layout/vProcess5"/>
    <dgm:cxn modelId="{8DF48769-3477-2D48-84D2-4F7364255FA4}" type="presParOf" srcId="{9F94288C-7E0F-B84F-B5F6-EB41E2ADD45B}" destId="{75B4994D-52B5-9C4E-A05B-FBD5F79FB2E5}" srcOrd="10" destOrd="0" presId="urn:microsoft.com/office/officeart/2005/8/layout/vProcess5"/>
    <dgm:cxn modelId="{2BCA31B4-58D1-D746-80DE-FFA16B546779}" type="presParOf" srcId="{9F94288C-7E0F-B84F-B5F6-EB41E2ADD45B}" destId="{A2D45000-CD4D-314E-BEBD-49D94340A21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rIns="0"/>
        <a:lstStyle/>
        <a:p>
          <a:endParaRPr lang="en-US" sz="2500" spc="-8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tIns="0" bIns="0"/>
        <a:lstStyle/>
        <a:p>
          <a:endParaRPr lang="es-ES"/>
        </a:p>
      </dgm:t>
    </dgm:pt>
    <dgm:pt modelId="{DBE3B06A-A77C-0747-9F53-6DD1269A83B8}">
      <dgm:prSet phldrT="[Texto]" custT="1"/>
      <dgm:spPr>
        <a:solidFill>
          <a:schemeClr val="bg1">
            <a:lumMod val="85000"/>
            <a:alpha val="35000"/>
          </a:schemeClr>
        </a:solidFill>
      </dgm:spPr>
      <dgm:t>
        <a:bodyPr vert="horz" lIns="108000" rIns="0" anchor="ctr" anchorCtr="0"/>
        <a:lstStyle/>
        <a:p>
          <a:pPr marL="0" algn="l"/>
          <a:endParaRPr lang="en-US" sz="2500" strike="noStrike" kern="1200" spc="0" baseline="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EC26FB4B-B713-4945-AE73-9F09E2C3104F}" type="pres">
      <dgm:prSet presAssocID="{B305ED38-F530-C843-B1D1-10AF3EF41E7D}" presName="TwoNodes_1" presStyleLbl="node1" presStyleIdx="0" presStyleCnt="2" custScaleX="99212" custScaleY="47742" custLinFactNeighborX="7320" custLinFactNeighborY="5553">
        <dgm:presLayoutVars>
          <dgm:bulletEnabled val="1"/>
        </dgm:presLayoutVars>
      </dgm:prSet>
      <dgm:spPr/>
      <dgm:t>
        <a:bodyPr/>
        <a:lstStyle/>
        <a:p>
          <a:endParaRPr lang="es-ES"/>
        </a:p>
      </dgm:t>
    </dgm:pt>
    <dgm:pt modelId="{92BD605E-AC79-214E-8084-B0117B7D8479}" type="pres">
      <dgm:prSet presAssocID="{B305ED38-F530-C843-B1D1-10AF3EF41E7D}" presName="TwoNodes_2" presStyleLbl="node1" presStyleIdx="1" presStyleCnt="2" custScaleX="114093" custScaleY="46837" custLinFactNeighborX="-7112" custLinFactNeighborY="-12472">
        <dgm:presLayoutVars>
          <dgm:bulletEnabled val="1"/>
        </dgm:presLayoutVars>
      </dgm:prSet>
      <dgm:spPr/>
      <dgm:t>
        <a:bodyPr/>
        <a:lstStyle/>
        <a:p>
          <a:endParaRPr lang="es-ES"/>
        </a:p>
      </dgm:t>
    </dgm:pt>
    <dgm:pt modelId="{4A78E81A-024E-2948-9611-A70CDF891FF3}" type="pres">
      <dgm:prSet presAssocID="{B305ED38-F530-C843-B1D1-10AF3EF41E7D}" presName="TwoConn_1-2" presStyleLbl="fgAccFollowNode1" presStyleIdx="0" presStyleCnt="1" custLinFactNeighborX="7448" custLinFactNeighborY="-6650">
        <dgm:presLayoutVars>
          <dgm:bulletEnabled val="1"/>
        </dgm:presLayoutVars>
      </dgm:prSet>
      <dgm:spPr/>
      <dgm:t>
        <a:bodyPr/>
        <a:lstStyle/>
        <a:p>
          <a:endParaRPr lang="es-ES"/>
        </a:p>
      </dgm:t>
    </dgm:pt>
    <dgm:pt modelId="{29B70548-F827-E14C-8018-7777229D6C75}" type="pres">
      <dgm:prSet presAssocID="{B305ED38-F530-C843-B1D1-10AF3EF41E7D}" presName="TwoNodes_1_text" presStyleLbl="node1" presStyleIdx="1" presStyleCnt="2">
        <dgm:presLayoutVars>
          <dgm:bulletEnabled val="1"/>
        </dgm:presLayoutVars>
      </dgm:prSet>
      <dgm:spPr/>
      <dgm:t>
        <a:bodyPr/>
        <a:lstStyle/>
        <a:p>
          <a:endParaRPr lang="es-ES"/>
        </a:p>
      </dgm:t>
    </dgm:pt>
    <dgm:pt modelId="{ED39A696-A777-0741-B366-DAF51E692D45}" type="pres">
      <dgm:prSet presAssocID="{B305ED38-F530-C843-B1D1-10AF3EF41E7D}" presName="TwoNodes_2_text" presStyleLbl="node1" presStyleIdx="1" presStyleCnt="2">
        <dgm:presLayoutVars>
          <dgm:bulletEnabled val="1"/>
        </dgm:presLayoutVars>
      </dgm:prSet>
      <dgm:spPr/>
      <dgm:t>
        <a:bodyPr/>
        <a:lstStyle/>
        <a:p>
          <a:endParaRPr lang="es-ES"/>
        </a:p>
      </dgm:t>
    </dgm:pt>
  </dgm:ptLst>
  <dgm:cxnLst>
    <dgm:cxn modelId="{6E9476E6-AE2A-9C49-AA02-9FF968DF287B}" type="presOf" srcId="{B30E2A98-F02C-D44D-9229-2386CBA73FA3}" destId="{EC26FB4B-B713-4945-AE73-9F09E2C3104F}" srcOrd="0" destOrd="0" presId="urn:microsoft.com/office/officeart/2005/8/layout/vProcess5"/>
    <dgm:cxn modelId="{CF3F9D21-6DEC-AF4B-ACA7-31CD1F1AD59A}" type="presOf" srcId="{DBE3B06A-A77C-0747-9F53-6DD1269A83B8}" destId="{92BD605E-AC79-214E-8084-B0117B7D8479}" srcOrd="0" destOrd="0" presId="urn:microsoft.com/office/officeart/2005/8/layout/vProcess5"/>
    <dgm:cxn modelId="{1FB4E47C-E1A1-2E41-965F-7D233C314EC9}" type="presOf" srcId="{A85B2CA5-E8D2-824A-8A3A-CC78402DD2AF}" destId="{4A78E81A-024E-2948-9611-A70CDF891FF3}" srcOrd="0" destOrd="0" presId="urn:microsoft.com/office/officeart/2005/8/layout/vProcess5"/>
    <dgm:cxn modelId="{D233E93B-516B-394E-BCED-B3E28FDD9C95}" type="presOf" srcId="{DBE3B06A-A77C-0747-9F53-6DD1269A83B8}" destId="{ED39A696-A777-0741-B366-DAF51E692D45}" srcOrd="1" destOrd="0" presId="urn:microsoft.com/office/officeart/2005/8/layout/vProcess5"/>
    <dgm:cxn modelId="{ADFE3427-C6F1-CB4A-8E2D-F2E8C2FFAA8B}" type="presOf" srcId="{B30E2A98-F02C-D44D-9229-2386CBA73FA3}" destId="{29B70548-F827-E14C-8018-7777229D6C75}" srcOrd="1"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792ACA55-E653-8C4C-8F71-68105E10DF2A}" type="presOf" srcId="{B305ED38-F530-C843-B1D1-10AF3EF41E7D}" destId="{9F94288C-7E0F-B84F-B5F6-EB41E2ADD45B}" srcOrd="0" destOrd="0" presId="urn:microsoft.com/office/officeart/2005/8/layout/vProcess5"/>
    <dgm:cxn modelId="{4A03E39B-FB6D-6A41-B290-E6139F00E3C8}" srcId="{B305ED38-F530-C843-B1D1-10AF3EF41E7D}" destId="{DBE3B06A-A77C-0747-9F53-6DD1269A83B8}" srcOrd="1" destOrd="0" parTransId="{C65807F1-53C9-C540-AEFB-BAFBAB56EA9E}" sibTransId="{1E95A1BE-4224-1645-9BCA-940A28285E4B}"/>
    <dgm:cxn modelId="{47CF9626-8B2E-884A-BF92-2B77B11AD6B0}" type="presParOf" srcId="{9F94288C-7E0F-B84F-B5F6-EB41E2ADD45B}" destId="{539CFAB6-E89B-7448-965E-9FBAB9302123}" srcOrd="0" destOrd="0" presId="urn:microsoft.com/office/officeart/2005/8/layout/vProcess5"/>
    <dgm:cxn modelId="{4F45E892-8E23-C240-804D-20012607B9AF}" type="presParOf" srcId="{9F94288C-7E0F-B84F-B5F6-EB41E2ADD45B}" destId="{EC26FB4B-B713-4945-AE73-9F09E2C3104F}" srcOrd="1" destOrd="0" presId="urn:microsoft.com/office/officeart/2005/8/layout/vProcess5"/>
    <dgm:cxn modelId="{42E343EB-5828-B044-B483-4AC622BDBB12}" type="presParOf" srcId="{9F94288C-7E0F-B84F-B5F6-EB41E2ADD45B}" destId="{92BD605E-AC79-214E-8084-B0117B7D8479}" srcOrd="2" destOrd="0" presId="urn:microsoft.com/office/officeart/2005/8/layout/vProcess5"/>
    <dgm:cxn modelId="{69FCF63A-BA1A-464C-BDC1-FC79B0901D56}" type="presParOf" srcId="{9F94288C-7E0F-B84F-B5F6-EB41E2ADD45B}" destId="{4A78E81A-024E-2948-9611-A70CDF891FF3}" srcOrd="3" destOrd="0" presId="urn:microsoft.com/office/officeart/2005/8/layout/vProcess5"/>
    <dgm:cxn modelId="{849108B0-B06E-CB43-A578-08D2E8961D68}" type="presParOf" srcId="{9F94288C-7E0F-B84F-B5F6-EB41E2ADD45B}" destId="{29B70548-F827-E14C-8018-7777229D6C75}" srcOrd="4" destOrd="0" presId="urn:microsoft.com/office/officeart/2005/8/layout/vProcess5"/>
    <dgm:cxn modelId="{1704CAE2-6D43-4047-85E1-AA55C0260CF2}" type="presParOf" srcId="{9F94288C-7E0F-B84F-B5F6-EB41E2ADD45B}" destId="{ED39A696-A777-0741-B366-DAF51E692D4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8C21-8501-204D-B528-4349928EFF0E}">
      <dsp:nvSpPr>
        <dsp:cNvPr id="0" name=""/>
        <dsp:cNvSpPr/>
      </dsp:nvSpPr>
      <dsp:spPr>
        <a:xfrm>
          <a:off x="0" y="0"/>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Loss of innocence. Fear, shame, and guilt. Inability to enjoy face to face fellowship with God (Gen. 3:8-10).</a:t>
          </a:r>
          <a:endParaRPr lang="en-US" sz="1900" kern="1200" noProof="0" dirty="0"/>
        </a:p>
      </dsp:txBody>
      <dsp:txXfrm>
        <a:off x="23861" y="23861"/>
        <a:ext cx="5362379" cy="766951"/>
      </dsp:txXfrm>
    </dsp:sp>
    <dsp:sp modelId="{0579959C-9BD4-3F40-8FB3-C0F3DF90D681}">
      <dsp:nvSpPr>
        <dsp:cNvPr id="0" name=""/>
        <dsp:cNvSpPr/>
      </dsp:nvSpPr>
      <dsp:spPr>
        <a:xfrm>
          <a:off x="473202" y="927822"/>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Innocent bloodshed (</a:t>
          </a:r>
          <a:r>
            <a:rPr lang="en-US" sz="1900" kern="1200" noProof="0" dirty="0" smtClean="0"/>
            <a:t>Gen. 3:21).</a:t>
          </a:r>
          <a:endParaRPr lang="en-US" sz="1900" kern="1200" dirty="0"/>
        </a:p>
      </dsp:txBody>
      <dsp:txXfrm>
        <a:off x="497063" y="951683"/>
        <a:ext cx="5286330" cy="766951"/>
      </dsp:txXfrm>
    </dsp:sp>
    <dsp:sp modelId="{AED74C92-10BA-F44D-9908-F6B41436722D}">
      <dsp:nvSpPr>
        <dsp:cNvPr id="0" name=""/>
        <dsp:cNvSpPr/>
      </dsp:nvSpPr>
      <dsp:spPr>
        <a:xfrm>
          <a:off x="749836" y="1894936"/>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Criticism and demands in the first couple. </a:t>
          </a:r>
          <a:br>
            <a:rPr lang="en-US" sz="1900" kern="1200" noProof="0" dirty="0" smtClean="0"/>
          </a:br>
          <a:r>
            <a:rPr lang="en-US" sz="1900" kern="1200" noProof="0" dirty="0" smtClean="0"/>
            <a:t>Family harmony broken </a:t>
          </a:r>
          <a:r>
            <a:rPr lang="en-US" sz="1900" kern="1200" dirty="0" smtClean="0"/>
            <a:t>(</a:t>
          </a:r>
          <a:r>
            <a:rPr lang="en-US" sz="1900" kern="1200" noProof="0" dirty="0" smtClean="0"/>
            <a:t>Gen. 3:12).</a:t>
          </a:r>
          <a:endParaRPr lang="en-US" sz="1900" kern="1200" noProof="0" dirty="0"/>
        </a:p>
      </dsp:txBody>
      <dsp:txXfrm>
        <a:off x="773697" y="1918797"/>
        <a:ext cx="5286330" cy="766951"/>
      </dsp:txXfrm>
    </dsp:sp>
    <dsp:sp modelId="{94F24317-0A13-A949-BD95-EEBF5986192C}">
      <dsp:nvSpPr>
        <dsp:cNvPr id="0" name=""/>
        <dsp:cNvSpPr/>
      </dsp:nvSpPr>
      <dsp:spPr>
        <a:xfrm>
          <a:off x="1419605" y="2783467"/>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Work becomes a burden (Gen. 3:19).</a:t>
          </a:r>
          <a:endParaRPr lang="en-US" sz="1900" kern="1200" noProof="0" dirty="0"/>
        </a:p>
      </dsp:txBody>
      <dsp:txXfrm>
        <a:off x="1443466" y="2807328"/>
        <a:ext cx="5286330" cy="766951"/>
      </dsp:txXfrm>
    </dsp:sp>
    <dsp:sp modelId="{18EEF6D6-2EB5-A844-B6D7-AD58F0463407}">
      <dsp:nvSpPr>
        <dsp:cNvPr id="0" name=""/>
        <dsp:cNvSpPr/>
      </dsp:nvSpPr>
      <dsp:spPr>
        <a:xfrm>
          <a:off x="1892808" y="3711289"/>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Childbirth becomes a source of pain, and we see the rise of the mistreatment of</a:t>
          </a:r>
          <a:r>
            <a:rPr lang="en-US" sz="1900" kern="1200" baseline="0" noProof="0" dirty="0" smtClean="0"/>
            <a:t> </a:t>
          </a:r>
          <a:r>
            <a:rPr lang="en-US" sz="1900" kern="1200" noProof="0" dirty="0" smtClean="0"/>
            <a:t>women (Gen. 3:16).</a:t>
          </a:r>
          <a:endParaRPr lang="en-US" sz="1900" kern="1200" noProof="0" dirty="0"/>
        </a:p>
      </dsp:txBody>
      <dsp:txXfrm>
        <a:off x="1916669" y="3735150"/>
        <a:ext cx="5286330" cy="766951"/>
      </dsp:txXfrm>
    </dsp:sp>
    <dsp:sp modelId="{D8AB2DDB-06DE-9C4C-9AC3-8A572A91E0E6}">
      <dsp:nvSpPr>
        <dsp:cNvPr id="0" name=""/>
        <dsp:cNvSpPr/>
      </dsp:nvSpPr>
      <dsp:spPr>
        <a:xfrm>
          <a:off x="5807254"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5926400" y="595164"/>
        <a:ext cx="291245" cy="398477"/>
      </dsp:txXfrm>
    </dsp:sp>
    <dsp:sp modelId="{85140DC4-1624-C54D-881F-CD6D530A084E}">
      <dsp:nvSpPr>
        <dsp:cNvPr id="0" name=""/>
        <dsp:cNvSpPr/>
      </dsp:nvSpPr>
      <dsp:spPr>
        <a:xfrm>
          <a:off x="6280456"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399602" y="1522986"/>
        <a:ext cx="291245" cy="398477"/>
      </dsp:txXfrm>
    </dsp:sp>
    <dsp:sp modelId="{61ADB6AC-980F-5149-B90A-7C88C4EE2CA5}">
      <dsp:nvSpPr>
        <dsp:cNvPr id="0" name=""/>
        <dsp:cNvSpPr/>
      </dsp:nvSpPr>
      <dsp:spPr>
        <a:xfrm>
          <a:off x="6753658"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872804" y="2437231"/>
        <a:ext cx="291245" cy="398477"/>
      </dsp:txXfrm>
    </dsp:sp>
    <dsp:sp modelId="{18CA1D7C-F2FD-3649-A972-562D59306131}">
      <dsp:nvSpPr>
        <dsp:cNvPr id="0" name=""/>
        <dsp:cNvSpPr/>
      </dsp:nvSpPr>
      <dsp:spPr>
        <a:xfrm>
          <a:off x="7226860"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7346006"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8C21-8501-204D-B528-4349928EFF0E}">
      <dsp:nvSpPr>
        <dsp:cNvPr id="0" name=""/>
        <dsp:cNvSpPr/>
      </dsp:nvSpPr>
      <dsp:spPr>
        <a:xfrm>
          <a:off x="0" y="0"/>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Sin entered the entire world (Rom. 5:12-19).</a:t>
          </a:r>
          <a:endParaRPr lang="en-US" sz="1900" kern="1200" noProof="0" dirty="0"/>
        </a:p>
      </dsp:txBody>
      <dsp:txXfrm>
        <a:off x="23861" y="23861"/>
        <a:ext cx="5362379" cy="766951"/>
      </dsp:txXfrm>
    </dsp:sp>
    <dsp:sp modelId="{0579959C-9BD4-3F40-8FB3-C0F3DF90D681}">
      <dsp:nvSpPr>
        <dsp:cNvPr id="0" name=""/>
        <dsp:cNvSpPr/>
      </dsp:nvSpPr>
      <dsp:spPr>
        <a:xfrm>
          <a:off x="473202" y="927822"/>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Lack of peace of mind (Is. 57:20-21</a:t>
          </a:r>
          <a:r>
            <a:rPr lang="en-US" sz="1900" kern="1200" noProof="0" dirty="0" smtClean="0"/>
            <a:t>).</a:t>
          </a:r>
          <a:endParaRPr lang="en-US" sz="1900" kern="1200" dirty="0"/>
        </a:p>
      </dsp:txBody>
      <dsp:txXfrm>
        <a:off x="497063" y="951683"/>
        <a:ext cx="5286330" cy="766951"/>
      </dsp:txXfrm>
    </dsp:sp>
    <dsp:sp modelId="{AED74C92-10BA-F44D-9908-F6B41436722D}">
      <dsp:nvSpPr>
        <dsp:cNvPr id="0" name=""/>
        <dsp:cNvSpPr/>
      </dsp:nvSpPr>
      <dsp:spPr>
        <a:xfrm>
          <a:off x="946404" y="1855644"/>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Bound to the constant habit of sinning </a:t>
          </a:r>
          <a:r>
            <a:rPr lang="en-US" sz="1900" kern="1200" dirty="0" smtClean="0"/>
            <a:t>(John 8:34</a:t>
          </a:r>
          <a:r>
            <a:rPr lang="en-US" sz="1900" kern="1200" noProof="0" dirty="0" smtClean="0"/>
            <a:t>).</a:t>
          </a:r>
          <a:endParaRPr lang="en-US" sz="1900" kern="1200" noProof="0" dirty="0"/>
        </a:p>
      </dsp:txBody>
      <dsp:txXfrm>
        <a:off x="970265" y="1879505"/>
        <a:ext cx="5286330" cy="766951"/>
      </dsp:txXfrm>
    </dsp:sp>
    <dsp:sp modelId="{94F24317-0A13-A949-BD95-EEBF5986192C}">
      <dsp:nvSpPr>
        <dsp:cNvPr id="0" name=""/>
        <dsp:cNvSpPr/>
      </dsp:nvSpPr>
      <dsp:spPr>
        <a:xfrm>
          <a:off x="1419605" y="2783467"/>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Physical death (Gen. 2:17; 1 Cor. 15:56).</a:t>
          </a:r>
          <a:endParaRPr lang="en-US" sz="1900" kern="1200" noProof="0" dirty="0"/>
        </a:p>
      </dsp:txBody>
      <dsp:txXfrm>
        <a:off x="1443466" y="2807328"/>
        <a:ext cx="5286330" cy="766951"/>
      </dsp:txXfrm>
    </dsp:sp>
    <dsp:sp modelId="{18EEF6D6-2EB5-A844-B6D7-AD58F0463407}">
      <dsp:nvSpPr>
        <dsp:cNvPr id="0" name=""/>
        <dsp:cNvSpPr/>
      </dsp:nvSpPr>
      <dsp:spPr>
        <a:xfrm>
          <a:off x="1892808" y="3711289"/>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noProof="0" dirty="0" smtClean="0"/>
            <a:t>Lack of will to live (Eph. 2:1).</a:t>
          </a:r>
          <a:endParaRPr lang="en-US" sz="1900" kern="1200" noProof="0" dirty="0"/>
        </a:p>
      </dsp:txBody>
      <dsp:txXfrm>
        <a:off x="1916669" y="3735150"/>
        <a:ext cx="5286330" cy="766951"/>
      </dsp:txXfrm>
    </dsp:sp>
    <dsp:sp modelId="{D8AB2DDB-06DE-9C4C-9AC3-8A572A91E0E6}">
      <dsp:nvSpPr>
        <dsp:cNvPr id="0" name=""/>
        <dsp:cNvSpPr/>
      </dsp:nvSpPr>
      <dsp:spPr>
        <a:xfrm>
          <a:off x="5807254"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5926400" y="595164"/>
        <a:ext cx="291245" cy="398477"/>
      </dsp:txXfrm>
    </dsp:sp>
    <dsp:sp modelId="{85140DC4-1624-C54D-881F-CD6D530A084E}">
      <dsp:nvSpPr>
        <dsp:cNvPr id="0" name=""/>
        <dsp:cNvSpPr/>
      </dsp:nvSpPr>
      <dsp:spPr>
        <a:xfrm>
          <a:off x="6280456"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399602" y="1522986"/>
        <a:ext cx="291245" cy="398477"/>
      </dsp:txXfrm>
    </dsp:sp>
    <dsp:sp modelId="{61ADB6AC-980F-5149-B90A-7C88C4EE2CA5}">
      <dsp:nvSpPr>
        <dsp:cNvPr id="0" name=""/>
        <dsp:cNvSpPr/>
      </dsp:nvSpPr>
      <dsp:spPr>
        <a:xfrm>
          <a:off x="6753658"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872804" y="2437231"/>
        <a:ext cx="291245" cy="398477"/>
      </dsp:txXfrm>
    </dsp:sp>
    <dsp:sp modelId="{18CA1D7C-F2FD-3649-A972-562D59306131}">
      <dsp:nvSpPr>
        <dsp:cNvPr id="0" name=""/>
        <dsp:cNvSpPr/>
      </dsp:nvSpPr>
      <dsp:spPr>
        <a:xfrm>
          <a:off x="7226860"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7346006" y="3374105"/>
        <a:ext cx="291245" cy="398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1472-94CE-E349-98D2-92F469B5DF86}">
      <dsp:nvSpPr>
        <dsp:cNvPr id="0" name=""/>
        <dsp:cNvSpPr/>
      </dsp:nvSpPr>
      <dsp:spPr>
        <a:xfrm>
          <a:off x="0" y="0"/>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t>Filth (Is. 64:6; Ps. 106:39).</a:t>
          </a:r>
          <a:endParaRPr lang="en-US" sz="2000" kern="1200" noProof="0" dirty="0"/>
        </a:p>
      </dsp:txBody>
      <dsp:txXfrm>
        <a:off x="29163" y="29163"/>
        <a:ext cx="5425092" cy="937385"/>
      </dsp:txXfrm>
    </dsp:sp>
    <dsp:sp modelId="{671B617F-38B7-264F-9F5B-AA4A8D508CA4}">
      <dsp:nvSpPr>
        <dsp:cNvPr id="0" name=""/>
        <dsp:cNvSpPr/>
      </dsp:nvSpPr>
      <dsp:spPr>
        <a:xfrm>
          <a:off x="551383" y="1176750"/>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Guilt (Ezra 9:6; Gen. 3:10</a:t>
          </a:r>
          <a:r>
            <a:rPr lang="en-US" sz="2000" kern="1200" noProof="0" dirty="0" smtClean="0"/>
            <a:t>).</a:t>
          </a:r>
          <a:endParaRPr lang="en-US" sz="2000" kern="1200" dirty="0"/>
        </a:p>
      </dsp:txBody>
      <dsp:txXfrm>
        <a:off x="580546" y="1205913"/>
        <a:ext cx="5326758" cy="937385"/>
      </dsp:txXfrm>
    </dsp:sp>
    <dsp:sp modelId="{67FD1AAF-CF7F-5042-9CA5-4E8D2BE977B4}">
      <dsp:nvSpPr>
        <dsp:cNvPr id="0" name=""/>
        <dsp:cNvSpPr/>
      </dsp:nvSpPr>
      <dsp:spPr>
        <a:xfrm>
          <a:off x="1094536" y="2353500"/>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t>Separation from God </a:t>
          </a:r>
          <a:r>
            <a:rPr lang="en-US" sz="2000" kern="1200" dirty="0" smtClean="0"/>
            <a:t>(Is. 1:15; 59:2</a:t>
          </a:r>
          <a:r>
            <a:rPr lang="en-US" sz="2000" kern="1200" noProof="0" dirty="0" smtClean="0"/>
            <a:t>).</a:t>
          </a:r>
          <a:endParaRPr lang="en-US" sz="2000" kern="1200" noProof="0" dirty="0"/>
        </a:p>
      </dsp:txBody>
      <dsp:txXfrm>
        <a:off x="1123699" y="2382663"/>
        <a:ext cx="5334987" cy="937385"/>
      </dsp:txXfrm>
    </dsp:sp>
    <dsp:sp modelId="{65849B71-87A4-6447-9D7E-0CE3AD850CD2}">
      <dsp:nvSpPr>
        <dsp:cNvPr id="0" name=""/>
        <dsp:cNvSpPr/>
      </dsp:nvSpPr>
      <dsp:spPr>
        <a:xfrm>
          <a:off x="1645920" y="3530251"/>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0" bIns="72390" numCol="1" spcCol="1270" anchor="ctr" anchorCtr="0">
          <a:noAutofit/>
        </a:bodyPr>
        <a:lstStyle/>
        <a:p>
          <a:pPr lvl="0" algn="l" defTabSz="844550">
            <a:lnSpc>
              <a:spcPct val="90000"/>
            </a:lnSpc>
            <a:spcBef>
              <a:spcPct val="0"/>
            </a:spcBef>
            <a:spcAft>
              <a:spcPct val="35000"/>
            </a:spcAft>
          </a:pPr>
          <a:endParaRPr lang="en-US" sz="1900" kern="1200" spc="-60" noProof="0" dirty="0"/>
        </a:p>
      </dsp:txBody>
      <dsp:txXfrm>
        <a:off x="1675083" y="3559414"/>
        <a:ext cx="5326758" cy="937385"/>
      </dsp:txXfrm>
    </dsp:sp>
    <dsp:sp modelId="{98827BC4-50E0-5443-A0E5-FEF1BFF531CB}">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082090" y="762624"/>
        <a:ext cx="355966" cy="487027"/>
      </dsp:txXfrm>
    </dsp:sp>
    <dsp:sp modelId="{17578FED-61BC-FF45-BDAF-071AD4715C32}">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633473" y="1939375"/>
        <a:ext cx="355966" cy="487027"/>
      </dsp:txXfrm>
    </dsp:sp>
    <dsp:sp modelId="{F9998436-91BB-764C-9828-3A54592345B4}">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7176627" y="3116125"/>
        <a:ext cx="355966" cy="487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6FB4B-B713-4945-AE73-9F09E2C3104F}">
      <dsp:nvSpPr>
        <dsp:cNvPr id="0" name=""/>
        <dsp:cNvSpPr/>
      </dsp:nvSpPr>
      <dsp:spPr>
        <a:xfrm>
          <a:off x="293149" y="645262"/>
          <a:ext cx="6940038" cy="97235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0" bIns="95250" numCol="1" spcCol="1270" anchor="ctr" anchorCtr="0">
          <a:noAutofit/>
        </a:bodyPr>
        <a:lstStyle/>
        <a:p>
          <a:pPr lvl="0" algn="l" defTabSz="1111250">
            <a:lnSpc>
              <a:spcPct val="90000"/>
            </a:lnSpc>
            <a:spcBef>
              <a:spcPct val="0"/>
            </a:spcBef>
            <a:spcAft>
              <a:spcPct val="35000"/>
            </a:spcAft>
          </a:pPr>
          <a:endParaRPr lang="en-US" sz="2500" kern="1200" spc="-80" noProof="0" dirty="0"/>
        </a:p>
      </dsp:txBody>
      <dsp:txXfrm>
        <a:off x="321628" y="673741"/>
        <a:ext cx="4912961" cy="915395"/>
      </dsp:txXfrm>
    </dsp:sp>
    <dsp:sp modelId="{92BD605E-AC79-214E-8084-B0117B7D8479}">
      <dsp:nvSpPr>
        <dsp:cNvPr id="0" name=""/>
        <dsp:cNvSpPr/>
      </dsp:nvSpPr>
      <dsp:spPr>
        <a:xfrm>
          <a:off x="0" y="2776645"/>
          <a:ext cx="7980987" cy="95392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95250" rIns="0" bIns="95250" numCol="1" spcCol="1270" anchor="ctr" anchorCtr="0">
          <a:noAutofit/>
        </a:bodyPr>
        <a:lstStyle/>
        <a:p>
          <a:pPr marL="0" lvl="0" algn="l" defTabSz="1111250">
            <a:lnSpc>
              <a:spcPct val="90000"/>
            </a:lnSpc>
            <a:spcBef>
              <a:spcPct val="0"/>
            </a:spcBef>
            <a:spcAft>
              <a:spcPct val="35000"/>
            </a:spcAft>
          </a:pPr>
          <a:endParaRPr lang="en-US" sz="2500" strike="noStrike" kern="1200" spc="0" baseline="0" dirty="0"/>
        </a:p>
      </dsp:txBody>
      <dsp:txXfrm>
        <a:off x="27939" y="2804584"/>
        <a:ext cx="5006286" cy="898043"/>
      </dsp:txXfrm>
    </dsp:sp>
    <dsp:sp modelId="{4A78E81A-024E-2948-9611-A70CDF891FF3}">
      <dsp:nvSpPr>
        <dsp:cNvPr id="0" name=""/>
        <dsp:cNvSpPr/>
      </dsp:nvSpPr>
      <dsp:spPr>
        <a:xfrm>
          <a:off x="5523458" y="1513023"/>
          <a:ext cx="1323844" cy="132384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1600200">
            <a:lnSpc>
              <a:spcPct val="90000"/>
            </a:lnSpc>
            <a:spcBef>
              <a:spcPct val="0"/>
            </a:spcBef>
            <a:spcAft>
              <a:spcPct val="35000"/>
            </a:spcAft>
          </a:pPr>
          <a:endParaRPr lang="es-ES" sz="3600" kern="1200"/>
        </a:p>
      </dsp:txBody>
      <dsp:txXfrm>
        <a:off x="5821323" y="1513023"/>
        <a:ext cx="728114" cy="9961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t>17/1/17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t>‹#›</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t>17/1/17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t>‹#›</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t>martes, 17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31392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t>martes, 17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5915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t>martes, 17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72669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t>martes, 17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7255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t>martes, 17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71732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t>martes, 17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6065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t>martes, 17 de enero de 2017</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0461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t>martes, 17 de enero de 2017</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6124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t>martes, 17 de enero de 2017</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8610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t>martes, 17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7364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t>martes, 17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245270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t>martes, 17 de enero de 2017</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1865826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PT1_e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766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36005" y="1090401"/>
            <a:ext cx="7772400" cy="1362075"/>
          </a:xfrm>
        </p:spPr>
        <p:txBody>
          <a:bodyPr>
            <a:normAutofit/>
          </a:bodyPr>
          <a:lstStyle/>
          <a:p>
            <a:r>
              <a:rPr lang="en-US" sz="4800" dirty="0" smtClean="0">
                <a:solidFill>
                  <a:schemeClr val="bg1"/>
                </a:solidFill>
              </a:rPr>
              <a:t>SOME EFFECTS OF SIN</a:t>
            </a:r>
            <a:endParaRPr lang="en-US" sz="4800" dirty="0">
              <a:solidFill>
                <a:schemeClr val="bg1"/>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75913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Adam and Eve</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0899715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7056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The Human Race</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8034278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19185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The Human Race</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471448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
        <p:nvSpPr>
          <p:cNvPr id="3" name="CuadroTexto 2"/>
          <p:cNvSpPr txBox="1"/>
          <p:nvPr/>
        </p:nvSpPr>
        <p:spPr>
          <a:xfrm>
            <a:off x="2175200" y="5432328"/>
            <a:ext cx="6274119" cy="400110"/>
          </a:xfrm>
          <a:prstGeom prst="rect">
            <a:avLst/>
          </a:prstGeom>
          <a:noFill/>
        </p:spPr>
        <p:txBody>
          <a:bodyPr wrap="square" rtlCol="0">
            <a:spAutoFit/>
          </a:bodyPr>
          <a:lstStyle/>
          <a:p>
            <a:pPr lvl="0"/>
            <a:r>
              <a:rPr lang="en-US" sz="2000" spc="-30" dirty="0">
                <a:solidFill>
                  <a:srgbClr val="FFFFFF"/>
                </a:solidFill>
              </a:rPr>
              <a:t>Poisoning of human relationships (Deut. 15:7-8; 25:13-15)</a:t>
            </a:r>
            <a:r>
              <a:rPr lang="en-US" sz="2000" spc="-30" dirty="0" smtClean="0">
                <a:solidFill>
                  <a:srgbClr val="FFFFFF"/>
                </a:solidFill>
              </a:rPr>
              <a:t>.</a:t>
            </a:r>
            <a:endParaRPr lang="en-US" sz="2000" spc="-30" dirty="0">
              <a:solidFill>
                <a:srgbClr val="FFFFFF"/>
              </a:solidFill>
            </a:endParaRPr>
          </a:p>
        </p:txBody>
      </p:sp>
    </p:spTree>
    <p:extLst>
      <p:ext uri="{BB962C8B-B14F-4D97-AF65-F5344CB8AC3E}">
        <p14:creationId xmlns:p14="http://schemas.microsoft.com/office/powerpoint/2010/main" val="190410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The Nature</a:t>
            </a:r>
            <a:endParaRPr lang="en-US"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325746196"/>
              </p:ext>
            </p:extLst>
          </p:nvPr>
        </p:nvGraphicFramePr>
        <p:xfrm>
          <a:off x="457200" y="114873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03523" y="4153599"/>
            <a:ext cx="8348733" cy="430887"/>
          </a:xfrm>
          <a:prstGeom prst="rect">
            <a:avLst/>
          </a:prstGeom>
          <a:noFill/>
        </p:spPr>
        <p:txBody>
          <a:bodyPr wrap="square" rtlCol="0">
            <a:spAutoFit/>
          </a:bodyPr>
          <a:lstStyle/>
          <a:p>
            <a:pPr lvl="0"/>
            <a:r>
              <a:rPr lang="en-US" sz="2200" dirty="0">
                <a:solidFill>
                  <a:srgbClr val="FFFFFF"/>
                </a:solidFill>
              </a:rPr>
              <a:t>Pollution of the planet </a:t>
            </a:r>
            <a:r>
              <a:rPr lang="en-US" sz="2200" dirty="0" smtClean="0">
                <a:solidFill>
                  <a:srgbClr val="FFFFFF"/>
                </a:solidFill>
              </a:rPr>
              <a:t>(Lev</a:t>
            </a:r>
            <a:r>
              <a:rPr lang="en-US" sz="2200" dirty="0">
                <a:solidFill>
                  <a:srgbClr val="FFFFFF"/>
                </a:solidFill>
              </a:rPr>
              <a:t>. 18:25; Gen. 4:10-12; Num. 35:33, 34</a:t>
            </a:r>
            <a:r>
              <a:rPr lang="en-US" sz="2200" dirty="0" smtClean="0">
                <a:solidFill>
                  <a:srgbClr val="FFFFFF"/>
                </a:solidFill>
              </a:rPr>
              <a:t>).</a:t>
            </a:r>
            <a:endParaRPr lang="en-US" sz="2200" dirty="0">
              <a:solidFill>
                <a:srgbClr val="FFFFFF"/>
              </a:solidFill>
            </a:endParaRPr>
          </a:p>
        </p:txBody>
      </p:sp>
      <p:sp>
        <p:nvSpPr>
          <p:cNvPr id="8" name="CuadroTexto 7"/>
          <p:cNvSpPr txBox="1"/>
          <p:nvPr/>
        </p:nvSpPr>
        <p:spPr>
          <a:xfrm>
            <a:off x="894396" y="2033323"/>
            <a:ext cx="7001695" cy="430887"/>
          </a:xfrm>
          <a:prstGeom prst="rect">
            <a:avLst/>
          </a:prstGeom>
          <a:noFill/>
        </p:spPr>
        <p:txBody>
          <a:bodyPr wrap="square" rtlCol="0">
            <a:spAutoFit/>
          </a:bodyPr>
          <a:lstStyle/>
          <a:p>
            <a:pPr lvl="0"/>
            <a:r>
              <a:rPr lang="en-US" sz="2200" dirty="0">
                <a:solidFill>
                  <a:srgbClr val="FFFFFF"/>
                </a:solidFill>
              </a:rPr>
              <a:t>Earth </a:t>
            </a:r>
            <a:r>
              <a:rPr lang="en-US" sz="2200" dirty="0" smtClean="0">
                <a:solidFill>
                  <a:srgbClr val="FFFFFF"/>
                </a:solidFill>
              </a:rPr>
              <a:t>tarnished (</a:t>
            </a:r>
            <a:r>
              <a:rPr lang="en-US" sz="2200" dirty="0">
                <a:solidFill>
                  <a:srgbClr val="FFFFFF"/>
                </a:solidFill>
              </a:rPr>
              <a:t>Gen. 3:17, 18; Jer. 12:13; Rom. 8:20-22</a:t>
            </a:r>
            <a:r>
              <a:rPr lang="en-US" sz="2200" dirty="0" smtClean="0">
                <a:solidFill>
                  <a:srgbClr val="FFFFFF"/>
                </a:solidFill>
              </a:rPr>
              <a:t>).</a:t>
            </a:r>
            <a:endParaRPr lang="en-US" sz="2200" dirty="0">
              <a:solidFill>
                <a:srgbClr val="FFFFFF"/>
              </a:solidFill>
            </a:endParaRPr>
          </a:p>
        </p:txBody>
      </p:sp>
    </p:spTree>
    <p:extLst>
      <p:ext uri="{BB962C8B-B14F-4D97-AF65-F5344CB8AC3E}">
        <p14:creationId xmlns:p14="http://schemas.microsoft.com/office/powerpoint/2010/main" val="93393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22313" y="3474230"/>
            <a:ext cx="7772400" cy="1362075"/>
          </a:xfrm>
        </p:spPr>
        <p:txBody>
          <a:bodyPr>
            <a:normAutofit/>
          </a:bodyPr>
          <a:lstStyle/>
          <a:p>
            <a:r>
              <a:rPr lang="en-US" dirty="0" smtClean="0">
                <a:solidFill>
                  <a:srgbClr val="FFFFFF"/>
                </a:solidFill>
              </a:rPr>
              <a:t>GOOD AND BAD SEEDS</a:t>
            </a:r>
            <a:endParaRPr lang="en-US" dirty="0">
              <a:solidFill>
                <a:srgbClr val="FFFFFF"/>
              </a:solidFill>
            </a:endParaRPr>
          </a:p>
        </p:txBody>
      </p:sp>
      <p:sp>
        <p:nvSpPr>
          <p:cNvPr id="3" name="Marcador de texto 2"/>
          <p:cNvSpPr>
            <a:spLocks noGrp="1"/>
          </p:cNvSpPr>
          <p:nvPr>
            <p:ph type="body" idx="1"/>
          </p:nvPr>
        </p:nvSpPr>
        <p:spPr>
          <a:xfrm>
            <a:off x="722313" y="4167444"/>
            <a:ext cx="7772400" cy="563605"/>
          </a:xfrm>
        </p:spPr>
        <p:txBody>
          <a:bodyPr/>
          <a:lstStyle/>
          <a:p>
            <a:r>
              <a:rPr lang="en-US" dirty="0" smtClean="0">
                <a:solidFill>
                  <a:srgbClr val="FFFFFF"/>
                </a:solidFill>
              </a:rPr>
              <a:t>Living in a world injured by sin</a:t>
            </a:r>
            <a:endParaRPr lang="en-US"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10759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dirty="0" smtClean="0">
                <a:solidFill>
                  <a:srgbClr val="FFFFFF"/>
                </a:solidFill>
              </a:rPr>
              <a:t>Matthew 13:24-30</a:t>
            </a:r>
            <a:endParaRPr lang="en-US" dirty="0">
              <a:solidFill>
                <a:srgbClr val="FFFFFF"/>
              </a:solidFill>
            </a:endParaRPr>
          </a:p>
        </p:txBody>
      </p:sp>
      <p:sp>
        <p:nvSpPr>
          <p:cNvPr id="3" name="Marcador de contenido 2"/>
          <p:cNvSpPr>
            <a:spLocks noGrp="1"/>
          </p:cNvSpPr>
          <p:nvPr>
            <p:ph idx="1"/>
          </p:nvPr>
        </p:nvSpPr>
        <p:spPr/>
        <p:txBody>
          <a:bodyPr>
            <a:noAutofit/>
          </a:bodyPr>
          <a:lstStyle/>
          <a:p>
            <a:pPr marL="0" indent="0" algn="just">
              <a:buNone/>
            </a:pPr>
            <a:r>
              <a:rPr lang="en-US" sz="2100" dirty="0" smtClean="0">
                <a:solidFill>
                  <a:srgbClr val="FFFFFF"/>
                </a:solidFill>
              </a:rPr>
              <a:t>“The kingdom of heaven is like a man who sowed good seed in his field.</a:t>
            </a:r>
            <a:r>
              <a:rPr lang="en-US" sz="2100" b="1" dirty="0" smtClean="0">
                <a:solidFill>
                  <a:srgbClr val="FFFFFF"/>
                </a:solidFill>
              </a:rPr>
              <a:t> </a:t>
            </a:r>
            <a:r>
              <a:rPr lang="en-US" sz="2100" dirty="0" smtClean="0">
                <a:solidFill>
                  <a:srgbClr val="FFFFFF"/>
                </a:solidFill>
              </a:rPr>
              <a:t>But while everyone was sleeping, his enemy came and sowed weeds among the wheat, and went away.</a:t>
            </a:r>
            <a:r>
              <a:rPr lang="en-US" sz="2100" b="1" dirty="0" smtClean="0">
                <a:solidFill>
                  <a:srgbClr val="FFFFFF"/>
                </a:solidFill>
              </a:rPr>
              <a:t> </a:t>
            </a:r>
            <a:r>
              <a:rPr lang="en-US" sz="2100" dirty="0" smtClean="0">
                <a:solidFill>
                  <a:srgbClr val="FFFFFF"/>
                </a:solidFill>
              </a:rPr>
              <a:t>When the wheat sprouted and formed heads, then the weeds also appeared.</a:t>
            </a:r>
          </a:p>
          <a:p>
            <a:pPr marL="0" indent="0" algn="just">
              <a:buNone/>
            </a:pPr>
            <a:r>
              <a:rPr lang="en-US" sz="2100" dirty="0" smtClean="0">
                <a:solidFill>
                  <a:srgbClr val="FFFFFF"/>
                </a:solidFill>
              </a:rPr>
              <a:t>The owner’s servants came to him and said, ‘Sir, didn’t you sow good seed in your field? Where then did the weeds come from?’</a:t>
            </a:r>
          </a:p>
          <a:p>
            <a:pPr marL="0" indent="0" algn="just">
              <a:buNone/>
            </a:pPr>
            <a:r>
              <a:rPr lang="en-US" sz="2100" dirty="0" smtClean="0">
                <a:solidFill>
                  <a:srgbClr val="FFFFFF"/>
                </a:solidFill>
              </a:rPr>
              <a:t>‘</a:t>
            </a:r>
            <a:r>
              <a:rPr lang="en-US" sz="2100" b="1" dirty="0" smtClean="0">
                <a:solidFill>
                  <a:srgbClr val="FFFFFF"/>
                </a:solidFill>
              </a:rPr>
              <a:t>An enemy did this</a:t>
            </a:r>
            <a:r>
              <a:rPr lang="en-US" sz="2100" dirty="0" smtClean="0">
                <a:solidFill>
                  <a:srgbClr val="FFFFFF"/>
                </a:solidFill>
              </a:rPr>
              <a:t>,’ he replied.</a:t>
            </a:r>
          </a:p>
          <a:p>
            <a:pPr marL="0" indent="0" algn="just">
              <a:buNone/>
            </a:pPr>
            <a:r>
              <a:rPr lang="en-US" sz="2100" dirty="0" smtClean="0">
                <a:solidFill>
                  <a:srgbClr val="FFFFFF"/>
                </a:solidFill>
              </a:rPr>
              <a:t>The servants asked him, ‘Do you want us to go and pull them up?’</a:t>
            </a:r>
          </a:p>
          <a:p>
            <a:pPr marL="0" indent="0" algn="just">
              <a:buNone/>
            </a:pPr>
            <a:r>
              <a:rPr lang="en-US" sz="2100" dirty="0" smtClean="0">
                <a:solidFill>
                  <a:srgbClr val="FFFFFF"/>
                </a:solidFill>
              </a:rPr>
              <a:t>‘No,’ he answered, ‘because while you are pulling the weeds, you may uproot the wheat with them.</a:t>
            </a:r>
            <a:r>
              <a:rPr lang="en-US" sz="2100" b="1" dirty="0" smtClean="0">
                <a:solidFill>
                  <a:srgbClr val="FFFFFF"/>
                </a:solidFill>
              </a:rPr>
              <a:t> </a:t>
            </a:r>
            <a:r>
              <a:rPr lang="en-US" sz="2100" dirty="0" smtClean="0">
                <a:solidFill>
                  <a:srgbClr val="FFFFFF"/>
                </a:solidFill>
              </a:rPr>
              <a:t>Let both grow together until the harvest. At that time I will tell the harvesters: First collect the weeds and tie them in bundles to be burned; then gather the wheat and bring it into my barn.’”</a:t>
            </a: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04032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69650" y="658690"/>
            <a:ext cx="5584224" cy="1192137"/>
          </a:xfrm>
        </p:spPr>
        <p:txBody>
          <a:bodyPr>
            <a:noAutofit/>
          </a:bodyPr>
          <a:lstStyle/>
          <a:p>
            <a:r>
              <a:rPr lang="en-US" sz="4000" b="0" dirty="0" smtClean="0">
                <a:solidFill>
                  <a:srgbClr val="FFFFFF"/>
                </a:solidFill>
              </a:rPr>
              <a:t>God Did </a:t>
            </a:r>
            <a:r>
              <a:rPr lang="en-US" sz="4000" b="0" dirty="0">
                <a:solidFill>
                  <a:srgbClr val="FFFFFF"/>
                </a:solidFill>
              </a:rPr>
              <a:t>N</a:t>
            </a:r>
            <a:r>
              <a:rPr lang="en-US" sz="4000" b="0" dirty="0" smtClean="0">
                <a:solidFill>
                  <a:srgbClr val="FFFFFF"/>
                </a:solidFill>
              </a:rPr>
              <a:t>ot Seed </a:t>
            </a:r>
            <a:r>
              <a:rPr lang="en-US" sz="4000" b="0" dirty="0">
                <a:solidFill>
                  <a:srgbClr val="FFFFFF"/>
                </a:solidFill>
              </a:rPr>
              <a:t>S</a:t>
            </a:r>
            <a:r>
              <a:rPr lang="en-US" sz="4000" b="0" dirty="0" smtClean="0">
                <a:solidFill>
                  <a:srgbClr val="FFFFFF"/>
                </a:solidFill>
              </a:rPr>
              <a:t>in </a:t>
            </a:r>
            <a:br>
              <a:rPr lang="en-US" sz="4000" b="0" dirty="0" smtClean="0">
                <a:solidFill>
                  <a:srgbClr val="FFFFFF"/>
                </a:solidFill>
              </a:rPr>
            </a:br>
            <a:r>
              <a:rPr lang="en-US" sz="4000" b="0" dirty="0" smtClean="0">
                <a:solidFill>
                  <a:srgbClr val="FFFFFF"/>
                </a:solidFill>
              </a:rPr>
              <a:t>in This </a:t>
            </a:r>
            <a:r>
              <a:rPr lang="en-US" sz="4000" b="0" dirty="0">
                <a:solidFill>
                  <a:srgbClr val="FFFFFF"/>
                </a:solidFill>
              </a:rPr>
              <a:t>W</a:t>
            </a:r>
            <a:r>
              <a:rPr lang="en-US" sz="4000" b="0" dirty="0" smtClean="0">
                <a:solidFill>
                  <a:srgbClr val="FFFFFF"/>
                </a:solidFill>
              </a:rPr>
              <a:t>orld</a:t>
            </a:r>
            <a:endParaRPr lang="en-US" sz="4000" b="0" dirty="0">
              <a:solidFill>
                <a:srgbClr val="FFFFFF"/>
              </a:solidFill>
            </a:endParaRPr>
          </a:p>
        </p:txBody>
      </p:sp>
      <p:sp>
        <p:nvSpPr>
          <p:cNvPr id="3" name="Marcador de contenido 2"/>
          <p:cNvSpPr>
            <a:spLocks noGrp="1"/>
          </p:cNvSpPr>
          <p:nvPr>
            <p:ph type="body" sz="half" idx="2"/>
          </p:nvPr>
        </p:nvSpPr>
        <p:spPr>
          <a:xfrm>
            <a:off x="469651" y="2136577"/>
            <a:ext cx="3289793" cy="3435425"/>
          </a:xfrm>
        </p:spPr>
        <p:txBody>
          <a:bodyPr>
            <a:normAutofit/>
          </a:bodyPr>
          <a:lstStyle/>
          <a:p>
            <a:r>
              <a:rPr lang="en-US" sz="2200" dirty="0" smtClean="0">
                <a:solidFill>
                  <a:srgbClr val="FFFFFF"/>
                </a:solidFill>
              </a:rPr>
              <a:t>Satan introduced sin on the Earth. He accused the Lord of being responsible for the bad seed.</a:t>
            </a:r>
            <a:endParaRPr lang="en-US" sz="22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27629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81717" y="1215833"/>
            <a:ext cx="4517870" cy="1192137"/>
          </a:xfrm>
        </p:spPr>
        <p:txBody>
          <a:bodyPr>
            <a:noAutofit/>
          </a:bodyPr>
          <a:lstStyle/>
          <a:p>
            <a:r>
              <a:rPr lang="en-US" sz="4000" b="0" dirty="0" smtClean="0">
                <a:solidFill>
                  <a:srgbClr val="FFFFFF"/>
                </a:solidFill>
              </a:rPr>
              <a:t>A World with Good and Bad Seeds</a:t>
            </a:r>
            <a:endParaRPr lang="en-US" sz="4000" b="0" dirty="0">
              <a:solidFill>
                <a:srgbClr val="FFFFFF"/>
              </a:solidFill>
            </a:endParaRPr>
          </a:p>
        </p:txBody>
      </p:sp>
      <p:sp>
        <p:nvSpPr>
          <p:cNvPr id="3" name="Marcador de contenido 2"/>
          <p:cNvSpPr>
            <a:spLocks noGrp="1"/>
          </p:cNvSpPr>
          <p:nvPr>
            <p:ph type="body" sz="half" idx="2"/>
          </p:nvPr>
        </p:nvSpPr>
        <p:spPr>
          <a:xfrm>
            <a:off x="581717" y="2693720"/>
            <a:ext cx="3919557" cy="2601129"/>
          </a:xfrm>
        </p:spPr>
        <p:txBody>
          <a:bodyPr>
            <a:normAutofit/>
          </a:bodyPr>
          <a:lstStyle/>
          <a:p>
            <a:pPr marL="342900" indent="-342900" algn="just">
              <a:buFont typeface="Arial"/>
              <a:buChar char="•"/>
            </a:pPr>
            <a:r>
              <a:rPr lang="en-US" sz="2200" dirty="0" smtClean="0">
                <a:solidFill>
                  <a:srgbClr val="FFFFFF"/>
                </a:solidFill>
              </a:rPr>
              <a:t>In this world we have good and bad people.</a:t>
            </a:r>
          </a:p>
          <a:p>
            <a:pPr marL="342900" indent="-342900" algn="just">
              <a:buFont typeface="Arial"/>
              <a:buChar char="•"/>
            </a:pPr>
            <a:r>
              <a:rPr lang="en-US" sz="2200" dirty="0" smtClean="0">
                <a:solidFill>
                  <a:srgbClr val="FFFFFF"/>
                </a:solidFill>
              </a:rPr>
              <a:t>This will not change until the Lord comes in His glory.</a:t>
            </a:r>
            <a:endParaRPr lang="en-US" sz="22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86406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454" y="535935"/>
            <a:ext cx="8136591" cy="823852"/>
          </a:xfrm>
        </p:spPr>
        <p:txBody>
          <a:bodyPr>
            <a:noAutofit/>
          </a:bodyPr>
          <a:lstStyle/>
          <a:p>
            <a:pPr algn="ctr"/>
            <a:r>
              <a:rPr lang="en-US" sz="4400" b="0" dirty="0">
                <a:solidFill>
                  <a:srgbClr val="FFFFFF"/>
                </a:solidFill>
              </a:rPr>
              <a:t>WHEAT </a:t>
            </a:r>
            <a:r>
              <a:rPr lang="en-US" sz="4400" b="0" dirty="0" smtClean="0">
                <a:solidFill>
                  <a:srgbClr val="FFFFFF"/>
                </a:solidFill>
              </a:rPr>
              <a:t>              TARES</a:t>
            </a:r>
            <a:endParaRPr lang="en-US" sz="4400" b="0" dirty="0">
              <a:solidFill>
                <a:srgbClr val="FFFFFF"/>
              </a:solidFill>
            </a:endParaRPr>
          </a:p>
        </p:txBody>
      </p:sp>
      <p:sp>
        <p:nvSpPr>
          <p:cNvPr id="3" name="Marcador de contenido 2"/>
          <p:cNvSpPr>
            <a:spLocks noGrp="1"/>
          </p:cNvSpPr>
          <p:nvPr>
            <p:ph type="body" sz="half" idx="2"/>
          </p:nvPr>
        </p:nvSpPr>
        <p:spPr>
          <a:xfrm>
            <a:off x="622647" y="1645557"/>
            <a:ext cx="7962277" cy="1067164"/>
          </a:xfrm>
        </p:spPr>
        <p:txBody>
          <a:bodyPr>
            <a:normAutofit/>
          </a:bodyPr>
          <a:lstStyle/>
          <a:p>
            <a:pPr algn="just"/>
            <a:r>
              <a:rPr lang="en-US" sz="2200" dirty="0">
                <a:solidFill>
                  <a:srgbClr val="FFFFFF"/>
                </a:solidFill>
              </a:rPr>
              <a:t>Wheat and tares look very similar, and it takes an experienced eye to discern between </a:t>
            </a:r>
            <a:r>
              <a:rPr lang="en-US" sz="2200" dirty="0" smtClean="0">
                <a:solidFill>
                  <a:srgbClr val="FFFFFF"/>
                </a:solidFill>
              </a:rPr>
              <a:t>them.</a:t>
            </a:r>
            <a:endParaRPr lang="en-US" sz="22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996" y="2851193"/>
            <a:ext cx="3431505" cy="3478272"/>
          </a:xfrm>
          <a:prstGeom prst="rect">
            <a:avLst/>
          </a:prstGeom>
          <a:ln>
            <a:solidFill>
              <a:schemeClr val="bg1"/>
            </a:solidFill>
          </a:ln>
        </p:spPr>
      </p:pic>
    </p:spTree>
    <p:extLst>
      <p:ext uri="{BB962C8B-B14F-4D97-AF65-F5344CB8AC3E}">
        <p14:creationId xmlns:p14="http://schemas.microsoft.com/office/powerpoint/2010/main" val="1175293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sub_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pic>
        <p:nvPicPr>
          <p:cNvPr id="6" name="Imagen 5" descr="tit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sp>
        <p:nvSpPr>
          <p:cNvPr id="2" name="Título 1"/>
          <p:cNvSpPr>
            <a:spLocks noGrp="1"/>
          </p:cNvSpPr>
          <p:nvPr>
            <p:ph type="ctrTitle"/>
          </p:nvPr>
        </p:nvSpPr>
        <p:spPr>
          <a:xfrm>
            <a:off x="344910" y="2154280"/>
            <a:ext cx="7196048" cy="1470025"/>
          </a:xfrm>
        </p:spPr>
        <p:txBody>
          <a:bodyPr>
            <a:noAutofit/>
          </a:bodyPr>
          <a:lstStyle/>
          <a:p>
            <a:pPr algn="r">
              <a:lnSpc>
                <a:spcPts val="4760"/>
              </a:lnSpc>
            </a:pPr>
            <a:r>
              <a:rPr lang="en-US" sz="4800" dirty="0" smtClean="0">
                <a:solidFill>
                  <a:schemeClr val="bg1"/>
                </a:solidFill>
              </a:rPr>
              <a:t>Why Pain, Suffering,</a:t>
            </a:r>
            <a:br>
              <a:rPr lang="en-US" sz="4800" dirty="0" smtClean="0">
                <a:solidFill>
                  <a:schemeClr val="bg1"/>
                </a:solidFill>
              </a:rPr>
            </a:br>
            <a:r>
              <a:rPr lang="en-US" sz="4800" dirty="0" smtClean="0">
                <a:solidFill>
                  <a:schemeClr val="bg1"/>
                </a:solidFill>
              </a:rPr>
              <a:t>and Death?</a:t>
            </a:r>
            <a:endParaRPr lang="en-US" sz="48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smtClean="0">
                <a:solidFill>
                  <a:srgbClr val="FFFFFF"/>
                </a:solidFill>
              </a:rPr>
              <a:t>Topic 4</a:t>
            </a:r>
            <a:endParaRPr lang="en-US" dirty="0">
              <a:solidFill>
                <a:srgbClr val="FFFFFF"/>
              </a:solidFill>
            </a:endParaRPr>
          </a:p>
        </p:txBody>
      </p:sp>
      <p:pic>
        <p:nvPicPr>
          <p:cNvPr id="5" name="Imagen 4" descr="NEV31EN_HayRespuesta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214" y="1393768"/>
            <a:ext cx="2308597" cy="2308597"/>
          </a:xfrm>
          <a:prstGeom prst="rect">
            <a:avLst/>
          </a:prstGeom>
        </p:spPr>
      </p:pic>
    </p:spTree>
    <p:extLst>
      <p:ext uri="{BB962C8B-B14F-4D97-AF65-F5344CB8AC3E}">
        <p14:creationId xmlns:p14="http://schemas.microsoft.com/office/powerpoint/2010/main" val="2453752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56422" y="271236"/>
            <a:ext cx="7567476" cy="870399"/>
          </a:xfrm>
        </p:spPr>
        <p:txBody>
          <a:bodyPr>
            <a:noAutofit/>
          </a:bodyPr>
          <a:lstStyle/>
          <a:p>
            <a:pPr algn="ctr"/>
            <a:r>
              <a:rPr lang="en-US" sz="4000" b="0" dirty="0" smtClean="0">
                <a:solidFill>
                  <a:srgbClr val="FFFFFF"/>
                </a:solidFill>
              </a:rPr>
              <a:t>Only God Can Judge</a:t>
            </a:r>
            <a:endParaRPr lang="en-US" sz="4000" b="0" dirty="0">
              <a:solidFill>
                <a:srgbClr val="FFFFFF"/>
              </a:solidFill>
            </a:endParaRPr>
          </a:p>
        </p:txBody>
      </p:sp>
      <p:sp>
        <p:nvSpPr>
          <p:cNvPr id="3" name="Marcador de contenido 2"/>
          <p:cNvSpPr>
            <a:spLocks noGrp="1"/>
          </p:cNvSpPr>
          <p:nvPr>
            <p:ph type="body" sz="half" idx="2"/>
          </p:nvPr>
        </p:nvSpPr>
        <p:spPr>
          <a:xfrm>
            <a:off x="1104732" y="1337687"/>
            <a:ext cx="7223365" cy="1842913"/>
          </a:xfrm>
        </p:spPr>
        <p:txBody>
          <a:bodyPr>
            <a:normAutofit/>
          </a:bodyPr>
          <a:lstStyle/>
          <a:p>
            <a:pPr algn="just"/>
            <a:r>
              <a:rPr lang="en-US" sz="2200" dirty="0" smtClean="0">
                <a:solidFill>
                  <a:srgbClr val="FFFFFF"/>
                </a:solidFill>
              </a:rPr>
              <a:t>It is not our work to decide which ones are the good and which ones are the  bad. He is the Only one who can do the work of separation.</a:t>
            </a:r>
            <a:endParaRPr lang="en-US" sz="22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305575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454" y="535935"/>
            <a:ext cx="8136591" cy="823852"/>
          </a:xfrm>
        </p:spPr>
        <p:txBody>
          <a:bodyPr>
            <a:noAutofit/>
          </a:bodyPr>
          <a:lstStyle/>
          <a:p>
            <a:pPr algn="ctr"/>
            <a:r>
              <a:rPr lang="en-US" sz="4400" b="0" dirty="0" smtClean="0">
                <a:solidFill>
                  <a:srgbClr val="FFFFFF"/>
                </a:solidFill>
              </a:rPr>
              <a:t>We Must Wait</a:t>
            </a:r>
            <a:endParaRPr lang="en-US" sz="4400" b="0" dirty="0">
              <a:solidFill>
                <a:srgbClr val="FFFFFF"/>
              </a:solidFill>
            </a:endParaRPr>
          </a:p>
        </p:txBody>
      </p:sp>
      <p:sp>
        <p:nvSpPr>
          <p:cNvPr id="3" name="Marcador de contenido 2"/>
          <p:cNvSpPr>
            <a:spLocks noGrp="1"/>
          </p:cNvSpPr>
          <p:nvPr>
            <p:ph type="body" sz="half" idx="2"/>
          </p:nvPr>
        </p:nvSpPr>
        <p:spPr>
          <a:xfrm>
            <a:off x="693768" y="2214516"/>
            <a:ext cx="3633950" cy="3086949"/>
          </a:xfrm>
        </p:spPr>
        <p:txBody>
          <a:bodyPr>
            <a:normAutofit/>
          </a:bodyPr>
          <a:lstStyle/>
          <a:p>
            <a:pPr algn="just"/>
            <a:r>
              <a:rPr lang="en-US" sz="2200" dirty="0" smtClean="0">
                <a:solidFill>
                  <a:srgbClr val="FFFFFF"/>
                </a:solidFill>
              </a:rPr>
              <a:t>Good and bad seeds must grow together in order to not injure the wheat. Weeds must show their “real character,” then they will be uprooted.</a:t>
            </a:r>
            <a:endParaRPr lang="en-US" sz="2200" dirty="0">
              <a:solidFill>
                <a:srgbClr val="FFFFFF"/>
              </a:solidFill>
            </a:endParaRPr>
          </a:p>
        </p:txBody>
      </p:sp>
      <p:pic>
        <p:nvPicPr>
          <p:cNvPr id="6" name="Imagen 5" descr="ThinkstockPhotos-507633388.jpg"/>
          <p:cNvPicPr>
            <a:picLocks noChangeAspect="1"/>
          </p:cNvPicPr>
          <p:nvPr/>
        </p:nvPicPr>
        <p:blipFill rotWithShape="1">
          <a:blip r:embed="rId2" cstate="print">
            <a:extLst>
              <a:ext uri="{28A0092B-C50C-407E-A947-70E740481C1C}">
                <a14:useLocalDpi xmlns:a14="http://schemas.microsoft.com/office/drawing/2010/main" val="0"/>
              </a:ext>
            </a:extLst>
          </a:blip>
          <a:srcRect l="17463" r="15135"/>
          <a:stretch/>
        </p:blipFill>
        <p:spPr>
          <a:xfrm>
            <a:off x="4623649" y="1881633"/>
            <a:ext cx="3846860" cy="3810000"/>
          </a:xfrm>
          <a:prstGeom prst="rect">
            <a:avLst/>
          </a:prstGeom>
          <a:ln>
            <a:solidFill>
              <a:schemeClr val="bg1">
                <a:lumMod val="95000"/>
              </a:schemeClr>
            </a:solidFill>
          </a:ln>
        </p:spPr>
      </p:pic>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084399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5453" y="1094173"/>
            <a:ext cx="5471436" cy="1192137"/>
          </a:xfrm>
        </p:spPr>
        <p:txBody>
          <a:bodyPr>
            <a:noAutofit/>
          </a:bodyPr>
          <a:lstStyle/>
          <a:p>
            <a:r>
              <a:rPr lang="en-US" sz="4400" b="0" dirty="0" smtClean="0">
                <a:solidFill>
                  <a:srgbClr val="FFFFFF"/>
                </a:solidFill>
              </a:rPr>
              <a:t>Evil Does Not Prevail</a:t>
            </a:r>
            <a:endParaRPr lang="en-US" sz="4400" b="0" dirty="0">
              <a:solidFill>
                <a:srgbClr val="FFFFFF"/>
              </a:solidFill>
            </a:endParaRPr>
          </a:p>
        </p:txBody>
      </p:sp>
      <p:sp>
        <p:nvSpPr>
          <p:cNvPr id="3" name="Marcador de contenido 2"/>
          <p:cNvSpPr>
            <a:spLocks noGrp="1"/>
          </p:cNvSpPr>
          <p:nvPr>
            <p:ph type="body" sz="half" idx="2"/>
          </p:nvPr>
        </p:nvSpPr>
        <p:spPr>
          <a:xfrm>
            <a:off x="545453" y="2609048"/>
            <a:ext cx="4311688" cy="2988314"/>
          </a:xfrm>
        </p:spPr>
        <p:txBody>
          <a:bodyPr>
            <a:normAutofit/>
          </a:bodyPr>
          <a:lstStyle/>
          <a:p>
            <a:r>
              <a:rPr lang="en-US" sz="2200" dirty="0" smtClean="0">
                <a:solidFill>
                  <a:srgbClr val="FFFFFF"/>
                </a:solidFill>
              </a:rPr>
              <a:t>“He will wipe every tear from their eyes. There will be no more death or mourning or crying or pain, for the old order of things has passed away” (Rev. 21:4).</a:t>
            </a:r>
            <a:endParaRPr lang="en-US" sz="22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493912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ítulo 4"/>
          <p:cNvSpPr>
            <a:spLocks noGrp="1"/>
          </p:cNvSpPr>
          <p:nvPr>
            <p:ph type="title"/>
          </p:nvPr>
        </p:nvSpPr>
        <p:spPr>
          <a:xfrm>
            <a:off x="722313" y="1068133"/>
            <a:ext cx="7476925" cy="1323691"/>
          </a:xfrm>
        </p:spPr>
        <p:txBody>
          <a:bodyPr>
            <a:normAutofit/>
          </a:bodyPr>
          <a:lstStyle/>
          <a:p>
            <a:r>
              <a:rPr lang="es-ES" sz="4400" dirty="0" smtClean="0">
                <a:solidFill>
                  <a:srgbClr val="FFFFFF"/>
                </a:solidFill>
              </a:rPr>
              <a:t>MORE THAN CONQUERORS</a:t>
            </a:r>
            <a:endParaRPr lang="es-ES" sz="44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313362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A Great Truth</a:t>
            </a:r>
            <a:endParaRPr lang="en-US" dirty="0">
              <a:solidFill>
                <a:srgbClr val="FFFFFF"/>
              </a:solidFill>
            </a:endParaRPr>
          </a:p>
        </p:txBody>
      </p:sp>
      <p:sp>
        <p:nvSpPr>
          <p:cNvPr id="3" name="Marcador de contenido 2"/>
          <p:cNvSpPr>
            <a:spLocks noGrp="1"/>
          </p:cNvSpPr>
          <p:nvPr>
            <p:ph idx="1"/>
          </p:nvPr>
        </p:nvSpPr>
        <p:spPr>
          <a:xfrm>
            <a:off x="617490" y="1600200"/>
            <a:ext cx="7939313" cy="4525963"/>
          </a:xfrm>
        </p:spPr>
        <p:txBody>
          <a:bodyPr>
            <a:noAutofit/>
          </a:bodyPr>
          <a:lstStyle/>
          <a:p>
            <a:pPr marL="0" indent="0" algn="just">
              <a:buNone/>
            </a:pPr>
            <a:r>
              <a:rPr lang="en-US" sz="2500" dirty="0" smtClean="0">
                <a:solidFill>
                  <a:srgbClr val="FFFFFF"/>
                </a:solidFill>
              </a:rPr>
              <a:t>“Who shall separate us from the love of Christ? Shall trouble or hardship or persecution or famine or nakedness or danger or sword?</a:t>
            </a:r>
            <a:r>
              <a:rPr lang="en-US" sz="2500" b="1" dirty="0" smtClean="0">
                <a:solidFill>
                  <a:srgbClr val="FFFFFF"/>
                </a:solidFill>
              </a:rPr>
              <a:t> </a:t>
            </a:r>
            <a:r>
              <a:rPr lang="en-US" sz="2500" dirty="0" smtClean="0">
                <a:solidFill>
                  <a:srgbClr val="FFFFFF"/>
                </a:solidFill>
              </a:rPr>
              <a:t>As it is written: ‘For your sake we face death all day long; we are considered as sheep to be slaughtered.’</a:t>
            </a:r>
            <a:r>
              <a:rPr lang="en-US" sz="2500" dirty="0">
                <a:solidFill>
                  <a:srgbClr val="FFFFFF"/>
                </a:solidFill>
              </a:rPr>
              <a:t> </a:t>
            </a:r>
            <a:r>
              <a:rPr lang="en-US" sz="2500" dirty="0" smtClean="0">
                <a:solidFill>
                  <a:srgbClr val="FFFFFF"/>
                </a:solidFill>
              </a:rPr>
              <a:t>No, in all these things we are more than conquerors through him who loved us.</a:t>
            </a:r>
            <a:r>
              <a:rPr lang="en-US" sz="2500" b="1" dirty="0" smtClean="0">
                <a:solidFill>
                  <a:srgbClr val="FFFFFF"/>
                </a:solidFill>
              </a:rPr>
              <a:t> </a:t>
            </a:r>
            <a:r>
              <a:rPr lang="en-US" sz="2500" dirty="0" smtClean="0">
                <a:solidFill>
                  <a:srgbClr val="FFFFFF"/>
                </a:solidFill>
              </a:rPr>
              <a:t>For I am convinced that neither death nor life, neither angels nor demons, neither the present nor the future, nor any powers, neither height nor depth, nor anything else in all creation, will be able to separate us from the love of God that is in Christ Jesus our Lord” (Rom. </a:t>
            </a:r>
            <a:r>
              <a:rPr lang="en-US" sz="2500" dirty="0">
                <a:solidFill>
                  <a:srgbClr val="FFFFFF"/>
                </a:solidFill>
              </a:rPr>
              <a:t>8</a:t>
            </a:r>
            <a:r>
              <a:rPr lang="en-US" sz="2500" dirty="0" smtClean="0">
                <a:solidFill>
                  <a:srgbClr val="FFFFFF"/>
                </a:solidFill>
              </a:rPr>
              <a:t>:35-39).</a:t>
            </a: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98593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solidFill>
                  <a:srgbClr val="FFFFFF"/>
                </a:solidFill>
              </a:rPr>
              <a:t>Nothing Can Separate Us from Jesus</a:t>
            </a:r>
            <a:endParaRPr lang="en-US" dirty="0">
              <a:solidFill>
                <a:srgbClr val="FFFFFF"/>
              </a:solidFill>
            </a:endParaRPr>
          </a:p>
        </p:txBody>
      </p:sp>
      <p:sp>
        <p:nvSpPr>
          <p:cNvPr id="3" name="Marcador de contenido 2"/>
          <p:cNvSpPr>
            <a:spLocks noGrp="1"/>
          </p:cNvSpPr>
          <p:nvPr>
            <p:ph idx="1"/>
          </p:nvPr>
        </p:nvSpPr>
        <p:spPr/>
        <p:txBody>
          <a:bodyPr>
            <a:normAutofit/>
          </a:bodyPr>
          <a:lstStyle/>
          <a:p>
            <a:pPr algn="just"/>
            <a:r>
              <a:rPr lang="en-US" sz="2800" dirty="0" smtClean="0">
                <a:solidFill>
                  <a:srgbClr val="FFFFFF"/>
                </a:solidFill>
              </a:rPr>
              <a:t>Suffering can not separate us from God.</a:t>
            </a:r>
          </a:p>
          <a:p>
            <a:pPr algn="just"/>
            <a:r>
              <a:rPr lang="en-US" sz="2800" dirty="0" smtClean="0">
                <a:solidFill>
                  <a:srgbClr val="FFFFFF"/>
                </a:solidFill>
              </a:rPr>
              <a:t>Pain does not need to separate us from God.</a:t>
            </a:r>
          </a:p>
          <a:p>
            <a:pPr algn="just"/>
            <a:r>
              <a:rPr lang="en-US" sz="2800" dirty="0" smtClean="0">
                <a:solidFill>
                  <a:srgbClr val="FFFFFF"/>
                </a:solidFill>
              </a:rPr>
              <a:t>The Bible says: “God is our refuge and strength, an ever-present help in trouble. Therefore we will not fear, though the earth give way and the mountains fall into the heart of the sea,</a:t>
            </a:r>
            <a:r>
              <a:rPr lang="en-US" sz="2800" b="1" dirty="0">
                <a:solidFill>
                  <a:srgbClr val="FFFFFF"/>
                </a:solidFill>
              </a:rPr>
              <a:t> </a:t>
            </a:r>
            <a:r>
              <a:rPr lang="en-US" sz="2800" dirty="0" smtClean="0">
                <a:solidFill>
                  <a:srgbClr val="FFFFFF"/>
                </a:solidFill>
              </a:rPr>
              <a:t>though its waters roar and foam and the mountains quake with their surging” (Ps. 46:1-3).</a:t>
            </a:r>
            <a:endParaRPr lang="en-US" sz="26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383948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hinkstockPhotos-490608890.jpg"/>
          <p:cNvPicPr>
            <a:picLocks noChangeAspect="1"/>
          </p:cNvPicPr>
          <p:nvPr/>
        </p:nvPicPr>
        <p:blipFill rotWithShape="1">
          <a:blip r:embed="rId2" cstate="print">
            <a:extLst>
              <a:ext uri="{28A0092B-C50C-407E-A947-70E740481C1C}">
                <a14:useLocalDpi xmlns:a14="http://schemas.microsoft.com/office/drawing/2010/main" val="0"/>
              </a:ext>
            </a:extLst>
          </a:blip>
          <a:srcRect l="9303" r="6463"/>
          <a:stretch/>
        </p:blipFill>
        <p:spPr>
          <a:xfrm>
            <a:off x="5286176" y="1925308"/>
            <a:ext cx="3307615" cy="2878280"/>
          </a:xfrm>
          <a:prstGeom prst="rect">
            <a:avLst/>
          </a:prstGeom>
          <a:ln>
            <a:solidFill>
              <a:schemeClr val="bg1">
                <a:lumMod val="95000"/>
              </a:schemeClr>
            </a:solidFill>
          </a:ln>
        </p:spPr>
      </p:pic>
      <p:sp>
        <p:nvSpPr>
          <p:cNvPr id="2" name="Título 1"/>
          <p:cNvSpPr>
            <a:spLocks noGrp="1"/>
          </p:cNvSpPr>
          <p:nvPr>
            <p:ph type="title"/>
          </p:nvPr>
        </p:nvSpPr>
        <p:spPr/>
        <p:txBody>
          <a:bodyPr/>
          <a:lstStyle/>
          <a:p>
            <a:r>
              <a:rPr lang="en-US" dirty="0" smtClean="0">
                <a:solidFill>
                  <a:srgbClr val="FFFFFF"/>
                </a:solidFill>
              </a:rPr>
              <a:t>The Power of God’s Love</a:t>
            </a:r>
            <a:endParaRPr lang="en-US" dirty="0">
              <a:solidFill>
                <a:srgbClr val="FFFFFF"/>
              </a:solidFill>
            </a:endParaRPr>
          </a:p>
        </p:txBody>
      </p:sp>
      <p:sp>
        <p:nvSpPr>
          <p:cNvPr id="3" name="Marcador de contenido 2"/>
          <p:cNvSpPr>
            <a:spLocks noGrp="1"/>
          </p:cNvSpPr>
          <p:nvPr>
            <p:ph sz="half" idx="1"/>
          </p:nvPr>
        </p:nvSpPr>
        <p:spPr>
          <a:xfrm>
            <a:off x="381761" y="2164969"/>
            <a:ext cx="4735611" cy="3528044"/>
          </a:xfrm>
        </p:spPr>
        <p:txBody>
          <a:bodyPr>
            <a:normAutofit/>
          </a:bodyPr>
          <a:lstStyle/>
          <a:p>
            <a:r>
              <a:rPr lang="en-US" sz="2600" dirty="0" smtClean="0">
                <a:solidFill>
                  <a:srgbClr val="FFFFFF"/>
                </a:solidFill>
              </a:rPr>
              <a:t>“The Lord appeared to us in the past, saying: ‘I have loved you with an everlasting love; I have drawn you with unfailing kindness’” (Jeremiah 31:3).</a:t>
            </a:r>
            <a:endParaRPr lang="en-US" sz="2600"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085807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7374"/>
            <a:ext cx="8229600" cy="1143000"/>
          </a:xfrm>
        </p:spPr>
        <p:txBody>
          <a:bodyPr/>
          <a:lstStyle/>
          <a:p>
            <a:r>
              <a:rPr lang="en-US" dirty="0" smtClean="0">
                <a:solidFill>
                  <a:srgbClr val="FFFFFF"/>
                </a:solidFill>
              </a:rPr>
              <a:t>Summary</a:t>
            </a:r>
            <a:endParaRPr lang="en-US" dirty="0">
              <a:solidFill>
                <a:srgbClr val="FFFFFF"/>
              </a:solidFill>
            </a:endParaRPr>
          </a:p>
        </p:txBody>
      </p:sp>
      <p:sp>
        <p:nvSpPr>
          <p:cNvPr id="3" name="Marcador de contenido 2"/>
          <p:cNvSpPr>
            <a:spLocks noGrp="1"/>
          </p:cNvSpPr>
          <p:nvPr>
            <p:ph idx="1"/>
          </p:nvPr>
        </p:nvSpPr>
        <p:spPr>
          <a:xfrm>
            <a:off x="457200" y="1353620"/>
            <a:ext cx="8229600" cy="4525963"/>
          </a:xfrm>
        </p:spPr>
        <p:txBody>
          <a:bodyPr>
            <a:noAutofit/>
          </a:bodyPr>
          <a:lstStyle/>
          <a:p>
            <a:pPr algn="just"/>
            <a:r>
              <a:rPr lang="en-US" sz="2500" dirty="0">
                <a:solidFill>
                  <a:srgbClr val="FFFFFF"/>
                </a:solidFill>
              </a:rPr>
              <a:t>God did not create the devil; He created a perfect </a:t>
            </a:r>
            <a:r>
              <a:rPr lang="en-US" sz="2500" dirty="0" smtClean="0">
                <a:solidFill>
                  <a:srgbClr val="FFFFFF"/>
                </a:solidFill>
              </a:rPr>
              <a:t>angel.</a:t>
            </a:r>
          </a:p>
          <a:p>
            <a:pPr algn="just"/>
            <a:r>
              <a:rPr lang="en-US" sz="2500" dirty="0">
                <a:solidFill>
                  <a:srgbClr val="FFFFFF"/>
                </a:solidFill>
              </a:rPr>
              <a:t>The perfection of Lucifer required freedom; a slave could not be </a:t>
            </a:r>
            <a:r>
              <a:rPr lang="en-US" sz="2500" dirty="0" smtClean="0">
                <a:solidFill>
                  <a:srgbClr val="FFFFFF"/>
                </a:solidFill>
              </a:rPr>
              <a:t>perfect. Sadly, he rebelled against the Lord.</a:t>
            </a:r>
          </a:p>
          <a:p>
            <a:pPr algn="just"/>
            <a:r>
              <a:rPr lang="en-US" sz="2500" dirty="0">
                <a:solidFill>
                  <a:srgbClr val="FFFFFF"/>
                </a:solidFill>
              </a:rPr>
              <a:t>The Lord warned Adam and Eve about the presence of an </a:t>
            </a:r>
            <a:r>
              <a:rPr lang="en-US" sz="2500" dirty="0" smtClean="0">
                <a:solidFill>
                  <a:srgbClr val="FFFFFF"/>
                </a:solidFill>
              </a:rPr>
              <a:t>enemy, but they were deceived anyway.</a:t>
            </a:r>
          </a:p>
          <a:p>
            <a:pPr algn="just"/>
            <a:r>
              <a:rPr lang="en-US" sz="2500" dirty="0" smtClean="0">
                <a:solidFill>
                  <a:srgbClr val="FFFFFF"/>
                </a:solidFill>
              </a:rPr>
              <a:t>Effects of the sin were evident in Adam and Eve, human beings and nature.</a:t>
            </a:r>
          </a:p>
          <a:p>
            <a:pPr algn="just"/>
            <a:r>
              <a:rPr lang="en-US" sz="2500" dirty="0" smtClean="0">
                <a:solidFill>
                  <a:srgbClr val="FFFFFF"/>
                </a:solidFill>
              </a:rPr>
              <a:t>Suffering and pain are consequences of the sin that Satan introduced in this world.</a:t>
            </a:r>
          </a:p>
          <a:p>
            <a:pPr algn="just"/>
            <a:r>
              <a:rPr lang="en-US" sz="2500" dirty="0" smtClean="0">
                <a:solidFill>
                  <a:srgbClr val="FFFFFF"/>
                </a:solidFill>
              </a:rPr>
              <a:t>However, neither sin, nor suffering and pain can separate us from Jesus. He helps us to be more than conquerors.</a:t>
            </a:r>
            <a:endParaRPr lang="es-ES" sz="25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61060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216886" cy="1143000"/>
          </a:xfrm>
        </p:spPr>
        <p:txBody>
          <a:bodyPr/>
          <a:lstStyle/>
          <a:p>
            <a:r>
              <a:rPr lang="en-US" dirty="0" smtClean="0">
                <a:solidFill>
                  <a:srgbClr val="FFFFFF"/>
                </a:solidFill>
              </a:rPr>
              <a:t>The Love of a Missionary</a:t>
            </a:r>
            <a:endParaRPr lang="en-US" dirty="0">
              <a:solidFill>
                <a:srgbClr val="FFFFFF"/>
              </a:solidFill>
            </a:endParaRPr>
          </a:p>
        </p:txBody>
      </p:sp>
      <p:sp>
        <p:nvSpPr>
          <p:cNvPr id="3" name="Marcador de contenido 2"/>
          <p:cNvSpPr>
            <a:spLocks noGrp="1"/>
          </p:cNvSpPr>
          <p:nvPr>
            <p:ph idx="1"/>
          </p:nvPr>
        </p:nvSpPr>
        <p:spPr>
          <a:xfrm>
            <a:off x="666810" y="1600200"/>
            <a:ext cx="7729708" cy="4525963"/>
          </a:xfrm>
        </p:spPr>
        <p:txBody>
          <a:bodyPr>
            <a:noAutofit/>
          </a:bodyPr>
          <a:lstStyle/>
          <a:p>
            <a:pPr algn="just"/>
            <a:r>
              <a:rPr lang="en-US" sz="2600" dirty="0" err="1">
                <a:solidFill>
                  <a:srgbClr val="FFFFFF"/>
                </a:solidFill>
              </a:rPr>
              <a:t>Adoniram</a:t>
            </a:r>
            <a:r>
              <a:rPr lang="en-US" sz="2600" dirty="0">
                <a:solidFill>
                  <a:srgbClr val="FFFFFF"/>
                </a:solidFill>
              </a:rPr>
              <a:t> Judson, the renowned missionary to Burma, endured untold hardships trying to reach the lost for Christ</a:t>
            </a:r>
            <a:r>
              <a:rPr lang="en-US" sz="2600" dirty="0" smtClean="0">
                <a:solidFill>
                  <a:srgbClr val="FFFFFF"/>
                </a:solidFill>
              </a:rPr>
              <a:t>.</a:t>
            </a:r>
          </a:p>
          <a:p>
            <a:pPr algn="just"/>
            <a:r>
              <a:rPr lang="en-US" sz="2600" dirty="0" smtClean="0">
                <a:solidFill>
                  <a:srgbClr val="FFFFFF"/>
                </a:solidFill>
              </a:rPr>
              <a:t>For seven heartbreaking </a:t>
            </a:r>
            <a:r>
              <a:rPr lang="en-US" sz="2600" dirty="0">
                <a:solidFill>
                  <a:srgbClr val="FFFFFF"/>
                </a:solidFill>
              </a:rPr>
              <a:t>years he suffered hunger and privation. During this time he was thrown into Ava Prison, and for 17 months was subjected to almost incredible mistreatment. </a:t>
            </a:r>
            <a:endParaRPr lang="en-US" sz="2600" dirty="0" smtClean="0">
              <a:solidFill>
                <a:srgbClr val="FFFFFF"/>
              </a:solidFill>
            </a:endParaRPr>
          </a:p>
          <a:p>
            <a:pPr algn="just"/>
            <a:r>
              <a:rPr lang="en-US" sz="2600" dirty="0" smtClean="0">
                <a:solidFill>
                  <a:srgbClr val="FFFFFF"/>
                </a:solidFill>
              </a:rPr>
              <a:t>As </a:t>
            </a:r>
            <a:r>
              <a:rPr lang="en-US" sz="2600" dirty="0">
                <a:solidFill>
                  <a:srgbClr val="FFFFFF"/>
                </a:solidFill>
              </a:rPr>
              <a:t>a result, for the rest of his life he carried the ugly marks made by the chains and iron shackles </a:t>
            </a:r>
            <a:r>
              <a:rPr lang="en-US" sz="2600" dirty="0" smtClean="0">
                <a:solidFill>
                  <a:srgbClr val="FFFFFF"/>
                </a:solidFill>
              </a:rPr>
              <a:t>that had </a:t>
            </a:r>
            <a:r>
              <a:rPr lang="en-US" sz="2600" dirty="0">
                <a:solidFill>
                  <a:srgbClr val="FFFFFF"/>
                </a:solidFill>
              </a:rPr>
              <a:t>cruelly bound </a:t>
            </a:r>
            <a:r>
              <a:rPr lang="en-US" sz="2600" dirty="0" smtClean="0">
                <a:solidFill>
                  <a:srgbClr val="FFFFFF"/>
                </a:solidFill>
              </a:rPr>
              <a:t>him</a:t>
            </a:r>
            <a:r>
              <a:rPr lang="en-US" sz="2600" dirty="0">
                <a:solidFill>
                  <a:srgbClr val="FFFFFF"/>
                </a:solidFill>
              </a:rPr>
              <a:t>.</a:t>
            </a:r>
          </a:p>
        </p:txBody>
      </p:sp>
      <p:pic>
        <p:nvPicPr>
          <p:cNvPr id="8" name="Imagen 7"/>
          <p:cNvPicPr>
            <a:picLocks noChangeAspect="1"/>
          </p:cNvPicPr>
          <p:nvPr/>
        </p:nvPicPr>
        <p:blipFill rotWithShape="1">
          <a:blip r:embed="rId2"/>
          <a:srcRect l="27165" r="27430"/>
          <a:stretch/>
        </p:blipFill>
        <p:spPr>
          <a:xfrm>
            <a:off x="7674086" y="382754"/>
            <a:ext cx="1020680" cy="1123951"/>
          </a:xfrm>
          <a:prstGeom prst="rect">
            <a:avLst/>
          </a:prstGeom>
          <a:ln>
            <a:solidFill>
              <a:schemeClr val="bg1">
                <a:lumMod val="95000"/>
              </a:schemeClr>
            </a:solidFill>
          </a:ln>
        </p:spPr>
      </p:pic>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56541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216886" cy="1143000"/>
          </a:xfrm>
        </p:spPr>
        <p:txBody>
          <a:bodyPr/>
          <a:lstStyle/>
          <a:p>
            <a:r>
              <a:rPr lang="en-US" dirty="0" smtClean="0">
                <a:solidFill>
                  <a:srgbClr val="FFFFFF"/>
                </a:solidFill>
              </a:rPr>
              <a:t>The Love of a Missionary</a:t>
            </a:r>
            <a:endParaRPr lang="en-US" dirty="0">
              <a:solidFill>
                <a:srgbClr val="FFFFFF"/>
              </a:solidFill>
            </a:endParaRPr>
          </a:p>
        </p:txBody>
      </p:sp>
      <p:sp>
        <p:nvSpPr>
          <p:cNvPr id="3" name="Marcador de contenido 2"/>
          <p:cNvSpPr>
            <a:spLocks noGrp="1"/>
          </p:cNvSpPr>
          <p:nvPr>
            <p:ph idx="1"/>
          </p:nvPr>
        </p:nvSpPr>
        <p:spPr>
          <a:xfrm>
            <a:off x="641144" y="1687364"/>
            <a:ext cx="7804688" cy="4525963"/>
          </a:xfrm>
        </p:spPr>
        <p:txBody>
          <a:bodyPr>
            <a:noAutofit/>
          </a:bodyPr>
          <a:lstStyle/>
          <a:p>
            <a:pPr algn="just"/>
            <a:r>
              <a:rPr lang="en-US" sz="2600" dirty="0">
                <a:solidFill>
                  <a:srgbClr val="FFFFFF"/>
                </a:solidFill>
              </a:rPr>
              <a:t>Undaunted, upon his release he asked for permission to enter another province where he might resume preaching the Gospel. </a:t>
            </a:r>
            <a:endParaRPr lang="en-US" sz="2600" dirty="0" smtClean="0">
              <a:solidFill>
                <a:srgbClr val="FFFFFF"/>
              </a:solidFill>
            </a:endParaRPr>
          </a:p>
          <a:p>
            <a:pPr algn="just"/>
            <a:r>
              <a:rPr lang="en-US" sz="2600" spc="60" dirty="0" smtClean="0">
                <a:solidFill>
                  <a:srgbClr val="FFFFFF"/>
                </a:solidFill>
              </a:rPr>
              <a:t>The </a:t>
            </a:r>
            <a:r>
              <a:rPr lang="en-US" sz="2600" spc="60" dirty="0">
                <a:solidFill>
                  <a:srgbClr val="FFFFFF"/>
                </a:solidFill>
              </a:rPr>
              <a:t>godless ruler indignantly denied his request, saying, “My people are not fools enough to listen to anything a missionary might SAY, but I fear they might be impressed by your SCARS and turn to your religion</a:t>
            </a:r>
            <a:r>
              <a:rPr lang="en-US" sz="2600" spc="60" dirty="0" smtClean="0">
                <a:solidFill>
                  <a:srgbClr val="FFFFFF"/>
                </a:solidFill>
              </a:rPr>
              <a:t>!”</a:t>
            </a:r>
            <a:endParaRPr lang="en-US" sz="2600" spc="60" dirty="0">
              <a:solidFill>
                <a:srgbClr val="FFFFFF"/>
              </a:solidFill>
            </a:endParaRPr>
          </a:p>
        </p:txBody>
      </p:sp>
      <p:pic>
        <p:nvPicPr>
          <p:cNvPr id="5" name="Imagen 4"/>
          <p:cNvPicPr>
            <a:picLocks noChangeAspect="1"/>
          </p:cNvPicPr>
          <p:nvPr/>
        </p:nvPicPr>
        <p:blipFill rotWithShape="1">
          <a:blip r:embed="rId2"/>
          <a:srcRect l="27165" r="27430"/>
          <a:stretch/>
        </p:blipFill>
        <p:spPr>
          <a:xfrm>
            <a:off x="7674086" y="382754"/>
            <a:ext cx="1020680" cy="1123951"/>
          </a:xfrm>
          <a:prstGeom prst="rect">
            <a:avLst/>
          </a:prstGeom>
          <a:ln>
            <a:solidFill>
              <a:schemeClr val="bg1">
                <a:lumMod val="95000"/>
              </a:schemeClr>
            </a:solidFill>
          </a:ln>
        </p:spPr>
      </p:pic>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06988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P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06609" y="746125"/>
            <a:ext cx="3771153" cy="1561827"/>
          </a:xfrm>
        </p:spPr>
        <p:txBody>
          <a:bodyPr>
            <a:noAutofit/>
          </a:bodyPr>
          <a:lstStyle/>
          <a:p>
            <a:r>
              <a:rPr lang="en-US" sz="4800" b="0" dirty="0" smtClean="0">
                <a:solidFill>
                  <a:srgbClr val="FFFFFF"/>
                </a:solidFill>
              </a:rPr>
              <a:t>The Mystery of Pain</a:t>
            </a:r>
            <a:endParaRPr lang="en-US" sz="4800" b="0" dirty="0">
              <a:solidFill>
                <a:srgbClr val="FFFFFF"/>
              </a:solidFill>
            </a:endParaRPr>
          </a:p>
        </p:txBody>
      </p:sp>
      <p:sp>
        <p:nvSpPr>
          <p:cNvPr id="4" name="Marcador de texto 3"/>
          <p:cNvSpPr>
            <a:spLocks noGrp="1"/>
          </p:cNvSpPr>
          <p:nvPr>
            <p:ph type="body" sz="half" idx="2"/>
          </p:nvPr>
        </p:nvSpPr>
        <p:spPr>
          <a:xfrm>
            <a:off x="606611" y="2746375"/>
            <a:ext cx="3337860" cy="2468096"/>
          </a:xfrm>
        </p:spPr>
        <p:txBody>
          <a:bodyPr>
            <a:normAutofit/>
          </a:bodyPr>
          <a:lstStyle/>
          <a:p>
            <a:r>
              <a:rPr lang="en-US" sz="2200" dirty="0" smtClean="0">
                <a:solidFill>
                  <a:srgbClr val="FFFFFF"/>
                </a:solidFill>
              </a:rPr>
              <a:t>If God created a perfect world, why do pain, suffering, and death exist? </a:t>
            </a:r>
          </a:p>
          <a:p>
            <a:r>
              <a:rPr lang="en-US" sz="2200" dirty="0">
                <a:solidFill>
                  <a:srgbClr val="FFFFFF"/>
                </a:solidFill>
              </a:rPr>
              <a:t>P</a:t>
            </a:r>
            <a:r>
              <a:rPr lang="en-US" sz="2200" dirty="0" smtClean="0">
                <a:solidFill>
                  <a:srgbClr val="FFFFFF"/>
                </a:solidFill>
              </a:rPr>
              <a:t>ain is a mystery. </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95654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PT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12" name="Título 1"/>
          <p:cNvSpPr>
            <a:spLocks noGrp="1"/>
          </p:cNvSpPr>
          <p:nvPr>
            <p:ph type="title"/>
          </p:nvPr>
        </p:nvSpPr>
        <p:spPr>
          <a:xfrm>
            <a:off x="457200" y="274638"/>
            <a:ext cx="8229600" cy="1143000"/>
          </a:xfrm>
        </p:spPr>
        <p:txBody>
          <a:bodyPr/>
          <a:lstStyle/>
          <a:p>
            <a:r>
              <a:rPr lang="en-US" dirty="0" smtClean="0">
                <a:solidFill>
                  <a:srgbClr val="FFFFFF"/>
                </a:solidFill>
              </a:rPr>
              <a:t>My Decision</a:t>
            </a:r>
            <a:endParaRPr lang="en-US" dirty="0">
              <a:solidFill>
                <a:srgbClr val="FFFFFF"/>
              </a:solidFill>
            </a:endParaRPr>
          </a:p>
        </p:txBody>
      </p:sp>
      <p:sp>
        <p:nvSpPr>
          <p:cNvPr id="4" name="Marcador de contenido 3"/>
          <p:cNvSpPr>
            <a:spLocks noGrp="1"/>
          </p:cNvSpPr>
          <p:nvPr>
            <p:ph sz="half" idx="2"/>
          </p:nvPr>
        </p:nvSpPr>
        <p:spPr>
          <a:xfrm>
            <a:off x="1713831" y="1811126"/>
            <a:ext cx="5437389" cy="4525963"/>
          </a:xfrm>
        </p:spPr>
        <p:txBody>
          <a:bodyPr>
            <a:normAutofit/>
          </a:bodyPr>
          <a:lstStyle/>
          <a:p>
            <a:pPr algn="just"/>
            <a:r>
              <a:rPr lang="en-US" sz="2500" dirty="0" smtClean="0">
                <a:solidFill>
                  <a:srgbClr val="FFFFFF"/>
                </a:solidFill>
              </a:rPr>
              <a:t>The Bible says: “Come to me, all you who are weary and burdened, and I will give you rest.</a:t>
            </a:r>
            <a:r>
              <a:rPr lang="en-US" sz="2500" b="1" dirty="0" smtClean="0">
                <a:solidFill>
                  <a:srgbClr val="FFFFFF"/>
                </a:solidFill>
              </a:rPr>
              <a:t> </a:t>
            </a:r>
            <a:r>
              <a:rPr lang="en-US" sz="2500" dirty="0" smtClean="0">
                <a:solidFill>
                  <a:srgbClr val="FFFFFF"/>
                </a:solidFill>
              </a:rPr>
              <a:t>Take my yoke upon you and learn from me, for I am gentle and humble in heart, and you will find rest for your souls.</a:t>
            </a:r>
            <a:r>
              <a:rPr lang="en-US" sz="2500" b="1" dirty="0" smtClean="0">
                <a:solidFill>
                  <a:srgbClr val="FFFFFF"/>
                </a:solidFill>
              </a:rPr>
              <a:t> </a:t>
            </a:r>
            <a:r>
              <a:rPr lang="en-US" sz="2500" dirty="0" smtClean="0">
                <a:solidFill>
                  <a:srgbClr val="FFFFFF"/>
                </a:solidFill>
              </a:rPr>
              <a:t>For my yoke is easy and my burden is light” (Matt. 11:28-30).</a:t>
            </a:r>
          </a:p>
          <a:p>
            <a:pPr algn="just"/>
            <a:endParaRPr lang="en-US" sz="2500" dirty="0" smtClean="0">
              <a:solidFill>
                <a:srgbClr val="FFFFFF"/>
              </a:solidFill>
            </a:endParaRPr>
          </a:p>
          <a:p>
            <a:pPr algn="just"/>
            <a:r>
              <a:rPr lang="en-US" sz="2500" dirty="0" smtClean="0">
                <a:solidFill>
                  <a:srgbClr val="FFFFFF"/>
                </a:solidFill>
              </a:rPr>
              <a:t>Are </a:t>
            </a:r>
            <a:r>
              <a:rPr lang="en-US" sz="2500" dirty="0">
                <a:solidFill>
                  <a:srgbClr val="FFFFFF"/>
                </a:solidFill>
              </a:rPr>
              <a:t>you willing to </a:t>
            </a:r>
            <a:r>
              <a:rPr lang="en-US" sz="2500" dirty="0" smtClean="0">
                <a:solidFill>
                  <a:srgbClr val="FFFFFF"/>
                </a:solidFill>
              </a:rPr>
              <a:t>go to Jesus in order to receive rest for your soul?</a:t>
            </a:r>
            <a:endParaRPr lang="en-US" sz="2500" dirty="0">
              <a:solidFill>
                <a:srgbClr val="FFFFFF"/>
              </a:solidFill>
            </a:endParaRP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3113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06612" y="3505200"/>
            <a:ext cx="7872789" cy="2886456"/>
          </a:xfrm>
        </p:spPr>
        <p:txBody>
          <a:bodyPr>
            <a:normAutofit/>
          </a:bodyPr>
          <a:lstStyle/>
          <a:p>
            <a:r>
              <a:rPr lang="en-US" dirty="0" smtClean="0">
                <a:solidFill>
                  <a:srgbClr val="FFFFFF"/>
                </a:solidFill>
              </a:rPr>
              <a:t>A Tendency toward Evil. </a:t>
            </a:r>
          </a:p>
          <a:p>
            <a:r>
              <a:rPr lang="en-US" dirty="0" smtClean="0">
                <a:solidFill>
                  <a:srgbClr val="FFFFFF"/>
                </a:solidFill>
              </a:rPr>
              <a:t>Separated from God.</a:t>
            </a:r>
          </a:p>
          <a:p>
            <a:r>
              <a:rPr lang="en-US" dirty="0" smtClean="0">
                <a:solidFill>
                  <a:srgbClr val="FFFFFF"/>
                </a:solidFill>
              </a:rPr>
              <a:t>The Only Solution.</a:t>
            </a:r>
          </a:p>
          <a:p>
            <a:r>
              <a:rPr lang="en-US" dirty="0" smtClean="0">
                <a:solidFill>
                  <a:srgbClr val="FFFFFF"/>
                </a:solidFill>
              </a:rPr>
              <a:t>Three Attitudes toward Jesus.</a:t>
            </a:r>
          </a:p>
          <a:p>
            <a:r>
              <a:rPr lang="en-US" dirty="0" smtClean="0">
                <a:solidFill>
                  <a:srgbClr val="FFFFFF"/>
                </a:solidFill>
              </a:rPr>
              <a:t>The Final Moment of His Life.</a:t>
            </a:r>
            <a:endParaRPr lang="en-US" dirty="0">
              <a:solidFill>
                <a:srgbClr val="FFFFFF"/>
              </a:solidFill>
            </a:endParaRPr>
          </a:p>
        </p:txBody>
      </p:sp>
      <p:pic>
        <p:nvPicPr>
          <p:cNvPr id="7" name="Imagen 6" descr="tit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8" name="Título 1"/>
          <p:cNvSpPr>
            <a:spLocks noGrp="1"/>
          </p:cNvSpPr>
          <p:nvPr>
            <p:ph type="title"/>
          </p:nvPr>
        </p:nvSpPr>
        <p:spPr>
          <a:xfrm>
            <a:off x="457200" y="340116"/>
            <a:ext cx="8229600" cy="1295400"/>
          </a:xfrm>
        </p:spPr>
        <p:txBody>
          <a:bodyPr>
            <a:normAutofit/>
          </a:bodyPr>
          <a:lstStyle/>
          <a:p>
            <a:r>
              <a:rPr lang="en-US">
                <a:solidFill>
                  <a:srgbClr val="FFFFFF"/>
                </a:solidFill>
              </a:rPr>
              <a:t>Next Topic:</a:t>
            </a:r>
            <a:endParaRPr lang="en-US" sz="2200" dirty="0">
              <a:solidFill>
                <a:srgbClr val="FFFFFF"/>
              </a:solidFill>
            </a:endParaRPr>
          </a:p>
        </p:txBody>
      </p:sp>
      <p:sp>
        <p:nvSpPr>
          <p:cNvPr id="9" name="Título 1"/>
          <p:cNvSpPr txBox="1">
            <a:spLocks/>
          </p:cNvSpPr>
          <p:nvPr/>
        </p:nvSpPr>
        <p:spPr>
          <a:xfrm>
            <a:off x="685800" y="1650962"/>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dirty="0">
                <a:solidFill>
                  <a:srgbClr val="FFFFFF"/>
                </a:solidFill>
              </a:rPr>
              <a:t>CAN GOD CHANGE MY LIFE?</a:t>
            </a:r>
          </a:p>
        </p:txBody>
      </p:sp>
      <p:sp>
        <p:nvSpPr>
          <p:cNvPr id="6"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pic>
        <p:nvPicPr>
          <p:cNvPr id="10" name="Imagen 9" descr="NEV31EN_HayRespuest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470" y="3041051"/>
            <a:ext cx="3179100" cy="3179100"/>
          </a:xfrm>
          <a:prstGeom prst="rect">
            <a:avLst/>
          </a:prstGeom>
        </p:spPr>
      </p:pic>
    </p:spTree>
    <p:extLst>
      <p:ext uri="{BB962C8B-B14F-4D97-AF65-F5344CB8AC3E}">
        <p14:creationId xmlns:p14="http://schemas.microsoft.com/office/powerpoint/2010/main" val="291161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solidFill>
                  <a:srgbClr val="FFFFFF"/>
                </a:solidFill>
              </a:rPr>
              <a:t>Back to Genesis</a:t>
            </a:r>
            <a:endParaRPr lang="en-US" dirty="0">
              <a:solidFill>
                <a:srgbClr val="FFFFFF"/>
              </a:solidFill>
            </a:endParaRPr>
          </a:p>
        </p:txBody>
      </p:sp>
      <p:sp>
        <p:nvSpPr>
          <p:cNvPr id="3" name="Marcador de contenido 2"/>
          <p:cNvSpPr>
            <a:spLocks noGrp="1"/>
          </p:cNvSpPr>
          <p:nvPr>
            <p:ph idx="1"/>
          </p:nvPr>
        </p:nvSpPr>
        <p:spPr/>
        <p:txBody>
          <a:bodyPr>
            <a:noAutofit/>
          </a:bodyPr>
          <a:lstStyle/>
          <a:p>
            <a:pPr algn="just"/>
            <a:r>
              <a:rPr lang="en-US" sz="2500" dirty="0" smtClean="0">
                <a:solidFill>
                  <a:srgbClr val="FFFFFF"/>
                </a:solidFill>
              </a:rPr>
              <a:t>The biblical account of Creation says: “God saw all that he had made, and it was very good” (Gen. 1:31).</a:t>
            </a:r>
          </a:p>
          <a:p>
            <a:pPr algn="just"/>
            <a:r>
              <a:rPr lang="en-US" sz="2500" dirty="0" smtClean="0">
                <a:solidFill>
                  <a:srgbClr val="FFFFFF"/>
                </a:solidFill>
              </a:rPr>
              <a:t>What happened to this world that made it “very good?” Where did evil originate?</a:t>
            </a:r>
          </a:p>
          <a:p>
            <a:pPr algn="just"/>
            <a:r>
              <a:rPr lang="en-US" sz="2500" dirty="0" smtClean="0">
                <a:solidFill>
                  <a:srgbClr val="FFFFFF"/>
                </a:solidFill>
              </a:rPr>
              <a:t>The Bible says that evil is sin. It does not explain its origin; it merely narrates how it surfaced. The writers of the Old Testament do not bother to explain evil in detail. To them, evil is an undeniable reality, sin an obvious fact. The important thing is to know how to cope with it.</a:t>
            </a:r>
          </a:p>
          <a:p>
            <a:pPr algn="just"/>
            <a:r>
              <a:rPr lang="en-US" sz="2500" dirty="0" smtClean="0">
                <a:solidFill>
                  <a:srgbClr val="FFFFFF"/>
                </a:solidFill>
              </a:rPr>
              <a:t>Evil has no explanation. If we could explain it, we could justify it</a:t>
            </a:r>
            <a:r>
              <a:rPr lang="en-US" sz="2500" dirty="0">
                <a:solidFill>
                  <a:srgbClr val="FFFFFF"/>
                </a:solidFill>
              </a:rPr>
              <a:t>.</a:t>
            </a:r>
            <a:endParaRPr lang="en-US" sz="2500" dirty="0" smtClean="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22789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A Perfect Angel</a:t>
            </a:r>
            <a:endParaRPr lang="en-US" dirty="0">
              <a:solidFill>
                <a:srgbClr val="FFFFFF"/>
              </a:solidFill>
            </a:endParaRPr>
          </a:p>
        </p:txBody>
      </p:sp>
      <p:sp>
        <p:nvSpPr>
          <p:cNvPr id="3" name="Marcador de contenido 2"/>
          <p:cNvSpPr>
            <a:spLocks noGrp="1"/>
          </p:cNvSpPr>
          <p:nvPr>
            <p:ph idx="1"/>
          </p:nvPr>
        </p:nvSpPr>
        <p:spPr>
          <a:xfrm>
            <a:off x="516964" y="1600200"/>
            <a:ext cx="8229600" cy="4525963"/>
          </a:xfrm>
        </p:spPr>
        <p:txBody>
          <a:bodyPr>
            <a:normAutofit/>
          </a:bodyPr>
          <a:lstStyle/>
          <a:p>
            <a:pPr marL="0" indent="0" algn="just">
              <a:buNone/>
            </a:pPr>
            <a:r>
              <a:rPr lang="en-US" sz="2500" dirty="0" smtClean="0">
                <a:solidFill>
                  <a:srgbClr val="FFFFFF"/>
                </a:solidFill>
              </a:rPr>
              <a:t>“You were anointed as a guardian cherub, for so I ordained you. You were on the holy mount of God; you walked among the fiery stones. You were blameless in your ways from the day you were created till wickedness was found in you. Through your widespread trade you were filled with violence, and you sinned. So I drove you in disgrace from the mount of God, and I expelled you, guardian cherub, from among the fiery stones. Your heart became proud on account of your beauty, and you corrupted your wisdom because of your splendor. So I threw you to the earth; I made a spectacle of you before kings” (Ezek. 28:14-17).</a:t>
            </a:r>
            <a:endParaRPr lang="en-US" sz="25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2245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9815"/>
            <a:ext cx="8229600" cy="1143000"/>
          </a:xfrm>
        </p:spPr>
        <p:txBody>
          <a:bodyPr/>
          <a:lstStyle/>
          <a:p>
            <a:r>
              <a:rPr lang="en-US" dirty="0" smtClean="0">
                <a:solidFill>
                  <a:srgbClr val="FFFFFF"/>
                </a:solidFill>
              </a:rPr>
              <a:t>The Risk of Freedom</a:t>
            </a:r>
            <a:endParaRPr lang="en-US" dirty="0">
              <a:solidFill>
                <a:srgbClr val="FFFFFF"/>
              </a:solidFill>
            </a:endParaRPr>
          </a:p>
        </p:txBody>
      </p:sp>
      <p:sp>
        <p:nvSpPr>
          <p:cNvPr id="3" name="Marcador de contenido 2"/>
          <p:cNvSpPr>
            <a:spLocks noGrp="1"/>
          </p:cNvSpPr>
          <p:nvPr>
            <p:ph idx="1"/>
          </p:nvPr>
        </p:nvSpPr>
        <p:spPr>
          <a:xfrm>
            <a:off x="457200" y="1420908"/>
            <a:ext cx="8229600" cy="4525963"/>
          </a:xfrm>
        </p:spPr>
        <p:txBody>
          <a:bodyPr>
            <a:noAutofit/>
          </a:bodyPr>
          <a:lstStyle/>
          <a:p>
            <a:pPr algn="just"/>
            <a:r>
              <a:rPr lang="en-US" sz="2500" dirty="0" smtClean="0">
                <a:solidFill>
                  <a:srgbClr val="FFFFFF"/>
                </a:solidFill>
              </a:rPr>
              <a:t>God did not create the devil; He created a perfect angel. </a:t>
            </a:r>
          </a:p>
          <a:p>
            <a:pPr algn="just"/>
            <a:r>
              <a:rPr lang="en-US" sz="2500" dirty="0" smtClean="0">
                <a:solidFill>
                  <a:srgbClr val="FFFFFF"/>
                </a:solidFill>
              </a:rPr>
              <a:t>But why did a perfect angel choose evil? And if he did, does it mean that evil already existed? No. The possibility of evil existed, but not evil. </a:t>
            </a:r>
          </a:p>
          <a:p>
            <a:pPr algn="just"/>
            <a:r>
              <a:rPr lang="en-US" sz="2500" dirty="0" smtClean="0">
                <a:solidFill>
                  <a:srgbClr val="FFFFFF"/>
                </a:solidFill>
              </a:rPr>
              <a:t>The perfection of Lucifer required freedom; a slave could not be perfect. </a:t>
            </a:r>
          </a:p>
          <a:p>
            <a:pPr algn="just"/>
            <a:r>
              <a:rPr lang="en-US" sz="2500" dirty="0" smtClean="0">
                <a:solidFill>
                  <a:srgbClr val="FFFFFF"/>
                </a:solidFill>
              </a:rPr>
              <a:t>In order to be free, Lucifer had to choose in such a way that the ability to choose required the possibility to follow the path of good or of evil. Otherwise, how could he be free?</a:t>
            </a:r>
          </a:p>
          <a:p>
            <a:pPr algn="just"/>
            <a:r>
              <a:rPr lang="en-US" sz="2500" dirty="0" smtClean="0">
                <a:solidFill>
                  <a:srgbClr val="FFFFFF"/>
                </a:solidFill>
              </a:rPr>
              <a:t>However, the possibility of a situation does not necessarily mean it has to occur.</a:t>
            </a:r>
            <a:endParaRPr lang="en-US" sz="2500" dirty="0">
              <a:solidFill>
                <a:srgbClr val="FFFFFF"/>
              </a:solidFill>
            </a:endParaRPr>
          </a:p>
        </p:txBody>
      </p:sp>
      <p:sp>
        <p:nvSpPr>
          <p:cNvPr id="4"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424239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dirty="0" smtClean="0">
                <a:solidFill>
                  <a:srgbClr val="FFFFFF"/>
                </a:solidFill>
              </a:rPr>
              <a:t>Rebellion in Heaven</a:t>
            </a:r>
            <a:endParaRPr lang="en-US" dirty="0">
              <a:solidFill>
                <a:srgbClr val="FFFFFF"/>
              </a:solidFill>
            </a:endParaRPr>
          </a:p>
        </p:txBody>
      </p:sp>
      <p:sp>
        <p:nvSpPr>
          <p:cNvPr id="3" name="Marcador de contenido 2"/>
          <p:cNvSpPr>
            <a:spLocks noGrp="1"/>
          </p:cNvSpPr>
          <p:nvPr>
            <p:ph sz="half" idx="1"/>
          </p:nvPr>
        </p:nvSpPr>
        <p:spPr>
          <a:xfrm>
            <a:off x="395549" y="1600200"/>
            <a:ext cx="5017180" cy="4854388"/>
          </a:xfrm>
        </p:spPr>
        <p:txBody>
          <a:bodyPr>
            <a:noAutofit/>
          </a:bodyPr>
          <a:lstStyle/>
          <a:p>
            <a:pPr algn="just"/>
            <a:r>
              <a:rPr lang="en-US" sz="2400" dirty="0" smtClean="0">
                <a:solidFill>
                  <a:srgbClr val="FFFFFF"/>
                </a:solidFill>
              </a:rPr>
              <a:t>“Then war broke out in heaven. Michael and his angels fought against the dragon, and the dragon and his angels fought back. </a:t>
            </a:r>
            <a:br>
              <a:rPr lang="en-US" sz="2400" dirty="0" smtClean="0">
                <a:solidFill>
                  <a:srgbClr val="FFFFFF"/>
                </a:solidFill>
              </a:rPr>
            </a:br>
            <a:r>
              <a:rPr lang="en-US" sz="2400" dirty="0" smtClean="0">
                <a:solidFill>
                  <a:srgbClr val="FFFFFF"/>
                </a:solidFill>
              </a:rPr>
              <a:t>But he was not strong enough, and they lost their place in heaven. </a:t>
            </a:r>
            <a:br>
              <a:rPr lang="en-US" sz="2400" dirty="0" smtClean="0">
                <a:solidFill>
                  <a:srgbClr val="FFFFFF"/>
                </a:solidFill>
              </a:rPr>
            </a:br>
            <a:r>
              <a:rPr lang="en-US" sz="2400" dirty="0" smtClean="0">
                <a:solidFill>
                  <a:srgbClr val="FFFFFF"/>
                </a:solidFill>
              </a:rPr>
              <a:t>The great dragon was hurled down—that ancient serpent called the devil, or Satan, who leads the whole world astray. He was hurled to the earth, and his angels with him” (Rev. 12:7-9).</a:t>
            </a: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87362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n-US" dirty="0" smtClean="0">
                <a:solidFill>
                  <a:srgbClr val="FFFFFF"/>
                </a:solidFill>
              </a:rPr>
              <a:t>Lucifer Is Moved to Earth</a:t>
            </a:r>
            <a:endParaRPr lang="en-US" dirty="0">
              <a:solidFill>
                <a:srgbClr val="FFFFFF"/>
              </a:solidFill>
            </a:endParaRPr>
          </a:p>
        </p:txBody>
      </p:sp>
      <p:sp>
        <p:nvSpPr>
          <p:cNvPr id="4" name="Marcador de contenido 3"/>
          <p:cNvSpPr>
            <a:spLocks noGrp="1"/>
          </p:cNvSpPr>
          <p:nvPr>
            <p:ph sz="half" idx="2"/>
          </p:nvPr>
        </p:nvSpPr>
        <p:spPr>
          <a:xfrm>
            <a:off x="3711235" y="1525495"/>
            <a:ext cx="4995003" cy="4525963"/>
          </a:xfrm>
        </p:spPr>
        <p:txBody>
          <a:bodyPr>
            <a:normAutofit/>
          </a:bodyPr>
          <a:lstStyle/>
          <a:p>
            <a:pPr algn="just"/>
            <a:r>
              <a:rPr lang="en-US" sz="2500" dirty="0" smtClean="0">
                <a:solidFill>
                  <a:srgbClr val="FFFFFF"/>
                </a:solidFill>
              </a:rPr>
              <a:t>The Lord warned Adam and Eve about the presence of an enemy.</a:t>
            </a:r>
          </a:p>
          <a:p>
            <a:pPr algn="just"/>
            <a:r>
              <a:rPr lang="en-US" sz="2500" dirty="0" smtClean="0">
                <a:solidFill>
                  <a:srgbClr val="FFFFFF"/>
                </a:solidFill>
              </a:rPr>
              <a:t>“You are free to eat from any tree in the garden; but you must not eat from the tree of the knowledge of good and evil, for when you eat from it you will certainly die” (Gen. 2:16, 17).</a:t>
            </a:r>
            <a:endParaRPr lang="en-US" sz="25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1348"/>
            <a:ext cx="8229600" cy="1143000"/>
          </a:xfrm>
        </p:spPr>
        <p:txBody>
          <a:bodyPr/>
          <a:lstStyle/>
          <a:p>
            <a:r>
              <a:rPr lang="en-US" dirty="0" smtClean="0">
                <a:solidFill>
                  <a:srgbClr val="FFFFFF"/>
                </a:solidFill>
              </a:rPr>
              <a:t>Sin Enters in Earth</a:t>
            </a:r>
            <a:endParaRPr lang="en-US" dirty="0">
              <a:solidFill>
                <a:srgbClr val="FFFFFF"/>
              </a:solidFill>
            </a:endParaRPr>
          </a:p>
        </p:txBody>
      </p:sp>
      <p:sp>
        <p:nvSpPr>
          <p:cNvPr id="4" name="Marcador de contenido 3"/>
          <p:cNvSpPr>
            <a:spLocks noGrp="1"/>
          </p:cNvSpPr>
          <p:nvPr>
            <p:ph idx="1"/>
          </p:nvPr>
        </p:nvSpPr>
        <p:spPr>
          <a:xfrm>
            <a:off x="457200" y="1378278"/>
            <a:ext cx="8229600" cy="4525963"/>
          </a:xfrm>
        </p:spPr>
        <p:txBody>
          <a:bodyPr>
            <a:noAutofit/>
          </a:bodyPr>
          <a:lstStyle/>
          <a:p>
            <a:pPr marL="0" indent="0" algn="just">
              <a:buNone/>
            </a:pPr>
            <a:r>
              <a:rPr lang="en-US" sz="2400" dirty="0" smtClean="0">
                <a:solidFill>
                  <a:srgbClr val="FFFFFF"/>
                </a:solidFill>
              </a:rPr>
              <a:t>“Now the serpent was more crafty than any of the wild animals the Lord God had made. He said to the woman, ‘Did God really say, “You must not eat from any tree in the garden”?’</a:t>
            </a:r>
            <a:r>
              <a:rPr lang="en-US" sz="2400" b="1" dirty="0" smtClean="0">
                <a:solidFill>
                  <a:srgbClr val="FFFFFF"/>
                </a:solidFill>
              </a:rPr>
              <a:t> </a:t>
            </a:r>
            <a:r>
              <a:rPr lang="en-US" sz="2400" dirty="0" smtClean="0">
                <a:solidFill>
                  <a:srgbClr val="FFFFFF"/>
                </a:solidFill>
              </a:rPr>
              <a:t>The woman said to the serpent, ‘We may eat fruit from the trees in the garden,</a:t>
            </a:r>
            <a:r>
              <a:rPr lang="en-US" sz="2400" b="1" dirty="0" smtClean="0">
                <a:solidFill>
                  <a:srgbClr val="FFFFFF"/>
                </a:solidFill>
              </a:rPr>
              <a:t> </a:t>
            </a:r>
            <a:r>
              <a:rPr lang="en-US" sz="2400" dirty="0" smtClean="0">
                <a:solidFill>
                  <a:srgbClr val="FFFFFF"/>
                </a:solidFill>
              </a:rPr>
              <a:t>but God did say, “You must not eat fruit from the tree that is in the middle of the garden, and you must not touch it, or you will die.”’ ‘You will not certainly die,’ the serpent said to the woman.</a:t>
            </a:r>
            <a:r>
              <a:rPr lang="en-US" sz="2400" b="1" dirty="0" smtClean="0">
                <a:solidFill>
                  <a:srgbClr val="FFFFFF"/>
                </a:solidFill>
              </a:rPr>
              <a:t> </a:t>
            </a:r>
            <a:r>
              <a:rPr lang="en-US" sz="2400" dirty="0">
                <a:solidFill>
                  <a:srgbClr val="FFFFFF"/>
                </a:solidFill>
              </a:rPr>
              <a:t> </a:t>
            </a:r>
            <a:r>
              <a:rPr lang="en-US" sz="2400" dirty="0" smtClean="0">
                <a:solidFill>
                  <a:srgbClr val="FFFFFF"/>
                </a:solidFill>
              </a:rPr>
              <a:t>‘For God knows that when you eat from it your eyes will be opened, and you will be like God, knowing good and evil.’</a:t>
            </a:r>
            <a:r>
              <a:rPr lang="en-US" sz="2400" b="1" dirty="0" smtClean="0">
                <a:solidFill>
                  <a:srgbClr val="FFFFFF"/>
                </a:solidFill>
              </a:rPr>
              <a:t> </a:t>
            </a:r>
            <a:r>
              <a:rPr lang="en-US" sz="2400" dirty="0" smtClean="0">
                <a:solidFill>
                  <a:srgbClr val="FFFFFF"/>
                </a:solidFill>
              </a:rPr>
              <a:t>When the woman saw that the fruit of the tree was good for food and pleasing to the eye, and also desirable for gaining wisdom, she took some and ate it. She also gave some to her husband, who was with her, and he ate it” (Gen. 3:1-6).</a:t>
            </a:r>
            <a:endParaRPr lang="en-US" sz="2400" dirty="0">
              <a:solidFill>
                <a:srgbClr val="FFFFFF"/>
              </a:solidFill>
            </a:endParaRPr>
          </a:p>
        </p:txBody>
      </p:sp>
      <p:sp>
        <p:nvSpPr>
          <p:cNvPr id="5" name="Marcador de pie de página 3"/>
          <p:cNvSpPr>
            <a:spLocks noGrp="1"/>
          </p:cNvSpPr>
          <p:nvPr>
            <p:ph type="ftr" sz="quarter" idx="11"/>
          </p:nvPr>
        </p:nvSpPr>
        <p:spPr>
          <a:xfrm>
            <a:off x="5099587" y="6403390"/>
            <a:ext cx="2895600" cy="365125"/>
          </a:xfrm>
        </p:spPr>
        <p:txBody>
          <a:bodyPr/>
          <a:lstStyle/>
          <a:p>
            <a:pPr algn="r"/>
            <a:r>
              <a:rPr lang="en-US" dirty="0" smtClean="0">
                <a:solidFill>
                  <a:srgbClr val="FFFFFF"/>
                </a:solidFill>
              </a:rPr>
              <a:t>There Is an Answer!</a:t>
            </a:r>
            <a:endParaRPr lang="en-US" dirty="0">
              <a:solidFill>
                <a:srgbClr val="FFFFFF"/>
              </a:solidFill>
            </a:endParaRPr>
          </a:p>
        </p:txBody>
      </p:sp>
    </p:spTree>
    <p:extLst>
      <p:ext uri="{BB962C8B-B14F-4D97-AF65-F5344CB8AC3E}">
        <p14:creationId xmlns:p14="http://schemas.microsoft.com/office/powerpoint/2010/main" val="52385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2113</TotalTime>
  <Words>1605</Words>
  <Application>Microsoft Macintosh PowerPoint</Application>
  <PresentationFormat>On-screen Show (4:3)</PresentationFormat>
  <Paragraphs>130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Tema de Office</vt:lpstr>
      <vt:lpstr>PowerPoint Presentation</vt:lpstr>
      <vt:lpstr>Why Pain, Suffering, and Death?</vt:lpstr>
      <vt:lpstr>The Mystery of Pain</vt:lpstr>
      <vt:lpstr>Back to Genesis</vt:lpstr>
      <vt:lpstr>A Perfect Angel</vt:lpstr>
      <vt:lpstr>The Risk of Freedom</vt:lpstr>
      <vt:lpstr>Rebellion in Heaven</vt:lpstr>
      <vt:lpstr>Lucifer Is Moved to Earth</vt:lpstr>
      <vt:lpstr>Sin Enters in Earth</vt:lpstr>
      <vt:lpstr>SOME EFFECTS OF SIN</vt:lpstr>
      <vt:lpstr>Adam and Eve</vt:lpstr>
      <vt:lpstr>The Human Race</vt:lpstr>
      <vt:lpstr>The Human Race</vt:lpstr>
      <vt:lpstr>The Nature</vt:lpstr>
      <vt:lpstr>GOOD AND BAD SEEDS</vt:lpstr>
      <vt:lpstr>Matthew 13:24-30</vt:lpstr>
      <vt:lpstr>God Did Not Seed Sin  in This World</vt:lpstr>
      <vt:lpstr>A World with Good and Bad Seeds</vt:lpstr>
      <vt:lpstr>WHEAT               TARES</vt:lpstr>
      <vt:lpstr>Only God Can Judge</vt:lpstr>
      <vt:lpstr>We Must Wait</vt:lpstr>
      <vt:lpstr>Evil Does Not Prevail</vt:lpstr>
      <vt:lpstr>MORE THAN CONQUERORS</vt:lpstr>
      <vt:lpstr>A Great Truth</vt:lpstr>
      <vt:lpstr>Nothing Can Separate Us from Jesus</vt:lpstr>
      <vt:lpstr>The Power of God’s Love</vt:lpstr>
      <vt:lpstr>Summary</vt:lpstr>
      <vt:lpstr>The Love of a Missionary</vt:lpstr>
      <vt:lpstr>The Love of a Missionary</vt:lpstr>
      <vt:lpstr>My Decision</vt:lpstr>
      <vt:lpstr>Next Topic:</vt:lpstr>
    </vt:vector>
  </TitlesOfParts>
  <Company>Editorial Safeliz</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Sergio Roberto Mato Riner</cp:lastModifiedBy>
  <cp:revision>212</cp:revision>
  <dcterms:created xsi:type="dcterms:W3CDTF">2016-10-26T07:26:55Z</dcterms:created>
  <dcterms:modified xsi:type="dcterms:W3CDTF">2017-01-17T13:33:51Z</dcterms:modified>
</cp:coreProperties>
</file>